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8" r:id="rId3"/>
    <p:sldId id="277" r:id="rId4"/>
    <p:sldId id="260" r:id="rId5"/>
    <p:sldId id="261" r:id="rId6"/>
    <p:sldId id="262" r:id="rId7"/>
    <p:sldId id="263" r:id="rId8"/>
    <p:sldId id="264" r:id="rId9"/>
    <p:sldId id="265" r:id="rId10"/>
    <p:sldId id="270" r:id="rId11"/>
    <p:sldId id="271" r:id="rId12"/>
    <p:sldId id="272" r:id="rId13"/>
    <p:sldId id="278" r:id="rId14"/>
    <p:sldId id="276" r:id="rId15"/>
  </p:sldIdLst>
  <p:sldSz cx="9144000" cy="5149850"/>
  <p:notesSz cx="9144000" cy="5149850"/>
  <p:embeddedFontLst>
    <p:embeddedFont>
      <p:font typeface="Noto Sans Black" panose="020B0A02040504020204" pitchFamily="34" charset="0"/>
      <p:bold r:id="rId17"/>
      <p:italic r:id="rId18"/>
      <p:boldItalic r:id="rId19"/>
    </p:embeddedFont>
    <p:embeddedFont>
      <p:font typeface="Nunito" pitchFamily="2" charset="77"/>
      <p:regular r:id="rId20"/>
      <p:bold r:id="rId21"/>
      <p:italic r:id="rId22"/>
      <p:boldItalic r:id="rId23"/>
    </p:embeddedFont>
    <p:embeddedFont>
      <p:font typeface="Nunito Black" pitchFamily="2" charset="77"/>
      <p:bold r:id="rId24"/>
      <p:italic r:id="rId25"/>
      <p:boldItalic r:id="rId26"/>
    </p:embeddedFont>
    <p:embeddedFont>
      <p:font typeface="Nunito Light" panose="020F03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lopMNn82aOLcwXWA8RXLCEVhC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2"/>
    <p:restoredTop sz="94658"/>
  </p:normalViewPr>
  <p:slideViewPr>
    <p:cSldViewPr snapToGrid="0">
      <p:cViewPr varScale="1">
        <p:scale>
          <a:sx n="160" d="100"/>
          <a:sy n="160" d="100"/>
        </p:scale>
        <p:origin x="640" y="16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6175"/>
            <a:ext cx="7315200" cy="23174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5: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5: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6: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6: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44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1: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21: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4: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454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5: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6: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7: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8: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9: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44"/>
        <p:cNvGrpSpPr/>
        <p:nvPr/>
      </p:nvGrpSpPr>
      <p:grpSpPr>
        <a:xfrm>
          <a:off x="0" y="0"/>
          <a:ext cx="0" cy="0"/>
          <a:chOff x="0" y="0"/>
          <a:chExt cx="0" cy="0"/>
        </a:xfrm>
      </p:grpSpPr>
      <p:sp>
        <p:nvSpPr>
          <p:cNvPr id="45" name="Google Shape;45;p23"/>
          <p:cNvSpPr/>
          <p:nvPr/>
        </p:nvSpPr>
        <p:spPr>
          <a:xfrm>
            <a:off x="0" y="-12"/>
            <a:ext cx="9144000" cy="5148580"/>
          </a:xfrm>
          <a:custGeom>
            <a:avLst/>
            <a:gdLst/>
            <a:ahLst/>
            <a:cxnLst/>
            <a:rect l="l" t="t" r="r" b="b"/>
            <a:pathLst>
              <a:path w="9144000" h="5148580" extrusionOk="0">
                <a:moveTo>
                  <a:pt x="9144000" y="0"/>
                </a:moveTo>
                <a:lnTo>
                  <a:pt x="0" y="0"/>
                </a:lnTo>
                <a:lnTo>
                  <a:pt x="0" y="5148008"/>
                </a:lnTo>
                <a:lnTo>
                  <a:pt x="9144000" y="5148008"/>
                </a:lnTo>
                <a:lnTo>
                  <a:pt x="9144000" y="0"/>
                </a:lnTo>
                <a:close/>
              </a:path>
            </a:pathLst>
          </a:custGeom>
          <a:solidFill>
            <a:srgbClr val="4F5B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 name="Google Shape;46;p23"/>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5803644" y="2107166"/>
            <a:ext cx="2993390" cy="10566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rgbClr val="F2F2F4"/>
                </a:solidFill>
                <a:latin typeface="Noto Sans Black"/>
                <a:ea typeface="Noto Sans Black"/>
                <a:cs typeface="Noto Sans Black"/>
                <a:sym typeface="Noto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body" idx="1"/>
          </p:nvPr>
        </p:nvSpPr>
        <p:spPr>
          <a:xfrm>
            <a:off x="991882" y="1672290"/>
            <a:ext cx="7160234" cy="239902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400" b="1" i="0">
                <a:solidFill>
                  <a:srgbClr val="4F5B62"/>
                </a:solidFill>
                <a:latin typeface="Nunito Black"/>
                <a:ea typeface="Nunito Black"/>
                <a:cs typeface="Nunito Black"/>
                <a:sym typeface="Nunito Black"/>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4"/>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4"/>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55"/>
        <p:cNvGrpSpPr/>
        <p:nvPr/>
      </p:nvGrpSpPr>
      <p:grpSpPr>
        <a:xfrm>
          <a:off x="0" y="0"/>
          <a:ext cx="0" cy="0"/>
          <a:chOff x="0" y="0"/>
          <a:chExt cx="0" cy="0"/>
        </a:xfrm>
      </p:grpSpPr>
      <p:pic>
        <p:nvPicPr>
          <p:cNvPr id="56" name="Google Shape;56;p25"/>
          <p:cNvPicPr preferRelativeResize="0"/>
          <p:nvPr/>
        </p:nvPicPr>
        <p:blipFill rotWithShape="1">
          <a:blip r:embed="rId2">
            <a:alphaModFix/>
          </a:blip>
          <a:srcRect/>
          <a:stretch/>
        </p:blipFill>
        <p:spPr>
          <a:xfrm>
            <a:off x="0" y="0"/>
            <a:ext cx="9144000" cy="5147995"/>
          </a:xfrm>
          <a:prstGeom prst="rect">
            <a:avLst/>
          </a:prstGeom>
          <a:noFill/>
          <a:ln>
            <a:noFill/>
          </a:ln>
        </p:spPr>
      </p:pic>
      <p:sp>
        <p:nvSpPr>
          <p:cNvPr id="57" name="Google Shape;57;p25"/>
          <p:cNvSpPr txBox="1">
            <a:spLocks noGrp="1"/>
          </p:cNvSpPr>
          <p:nvPr>
            <p:ph type="title"/>
          </p:nvPr>
        </p:nvSpPr>
        <p:spPr>
          <a:xfrm>
            <a:off x="5803644" y="2107166"/>
            <a:ext cx="2993390" cy="10566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rgbClr val="F2F2F4"/>
                </a:solidFill>
                <a:latin typeface="Noto Sans Black"/>
                <a:ea typeface="Noto Sans Black"/>
                <a:cs typeface="Noto Sans Black"/>
                <a:sym typeface="Noto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5"/>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5"/>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61"/>
        <p:cNvGrpSpPr/>
        <p:nvPr/>
      </p:nvGrpSpPr>
      <p:grpSpPr>
        <a:xfrm>
          <a:off x="0" y="0"/>
          <a:ext cx="0" cy="0"/>
          <a:chOff x="0" y="0"/>
          <a:chExt cx="0" cy="0"/>
        </a:xfrm>
      </p:grpSpPr>
      <p:sp>
        <p:nvSpPr>
          <p:cNvPr id="62" name="Google Shape;62;p26"/>
          <p:cNvSpPr/>
          <p:nvPr/>
        </p:nvSpPr>
        <p:spPr>
          <a:xfrm>
            <a:off x="8027993" y="459775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 name="Google Shape;63;p26"/>
          <p:cNvSpPr/>
          <p:nvPr/>
        </p:nvSpPr>
        <p:spPr>
          <a:xfrm>
            <a:off x="8225402" y="4597750"/>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 name="Google Shape;64;p26"/>
          <p:cNvSpPr/>
          <p:nvPr/>
        </p:nvSpPr>
        <p:spPr>
          <a:xfrm>
            <a:off x="8422799" y="459775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 name="Google Shape;65;p26"/>
          <p:cNvSpPr/>
          <p:nvPr/>
        </p:nvSpPr>
        <p:spPr>
          <a:xfrm>
            <a:off x="8027993"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 name="Google Shape;66;p26"/>
          <p:cNvSpPr/>
          <p:nvPr/>
        </p:nvSpPr>
        <p:spPr>
          <a:xfrm>
            <a:off x="8225402" y="4808380"/>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 name="Google Shape;67;p26"/>
          <p:cNvSpPr/>
          <p:nvPr/>
        </p:nvSpPr>
        <p:spPr>
          <a:xfrm>
            <a:off x="8422799"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 name="Google Shape;68;p26"/>
          <p:cNvSpPr/>
          <p:nvPr/>
        </p:nvSpPr>
        <p:spPr>
          <a:xfrm>
            <a:off x="8027993"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 name="Google Shape;69;p26"/>
          <p:cNvSpPr/>
          <p:nvPr/>
        </p:nvSpPr>
        <p:spPr>
          <a:xfrm>
            <a:off x="8225402" y="5019009"/>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 name="Google Shape;70;p26"/>
          <p:cNvSpPr/>
          <p:nvPr/>
        </p:nvSpPr>
        <p:spPr>
          <a:xfrm>
            <a:off x="8422799"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 name="Google Shape;71;p26"/>
          <p:cNvSpPr/>
          <p:nvPr/>
        </p:nvSpPr>
        <p:spPr>
          <a:xfrm>
            <a:off x="8620207" y="459775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 name="Google Shape;72;p26"/>
          <p:cNvSpPr/>
          <p:nvPr/>
        </p:nvSpPr>
        <p:spPr>
          <a:xfrm>
            <a:off x="8620207" y="480838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 name="Google Shape;73;p26"/>
          <p:cNvSpPr/>
          <p:nvPr/>
        </p:nvSpPr>
        <p:spPr>
          <a:xfrm>
            <a:off x="8817603"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4" name="Google Shape;74;p26"/>
          <p:cNvSpPr/>
          <p:nvPr/>
        </p:nvSpPr>
        <p:spPr>
          <a:xfrm>
            <a:off x="9015012" y="480838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5" name="Google Shape;75;p26"/>
          <p:cNvSpPr/>
          <p:nvPr/>
        </p:nvSpPr>
        <p:spPr>
          <a:xfrm>
            <a:off x="8620207" y="5019009"/>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6" name="Google Shape;76;p26"/>
          <p:cNvSpPr/>
          <p:nvPr/>
        </p:nvSpPr>
        <p:spPr>
          <a:xfrm>
            <a:off x="8817603"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7" name="Google Shape;77;p26"/>
          <p:cNvSpPr/>
          <p:nvPr/>
        </p:nvSpPr>
        <p:spPr>
          <a:xfrm>
            <a:off x="9015012" y="5019009"/>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8" name="Google Shape;78;p26"/>
          <p:cNvSpPr/>
          <p:nvPr/>
        </p:nvSpPr>
        <p:spPr>
          <a:xfrm>
            <a:off x="987012"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9" name="Google Shape;79;p26"/>
          <p:cNvSpPr/>
          <p:nvPr/>
        </p:nvSpPr>
        <p:spPr>
          <a:xfrm>
            <a:off x="789616"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0" name="Google Shape;80;p26"/>
          <p:cNvSpPr/>
          <p:nvPr/>
        </p:nvSpPr>
        <p:spPr>
          <a:xfrm>
            <a:off x="592207"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1" name="Google Shape;81;p26"/>
          <p:cNvSpPr/>
          <p:nvPr/>
        </p:nvSpPr>
        <p:spPr>
          <a:xfrm>
            <a:off x="987012"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2" name="Google Shape;82;p26"/>
          <p:cNvSpPr/>
          <p:nvPr/>
        </p:nvSpPr>
        <p:spPr>
          <a:xfrm>
            <a:off x="789616"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3" name="Google Shape;83;p26"/>
          <p:cNvSpPr/>
          <p:nvPr/>
        </p:nvSpPr>
        <p:spPr>
          <a:xfrm>
            <a:off x="592207"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4" name="Google Shape;84;p26"/>
          <p:cNvSpPr/>
          <p:nvPr/>
        </p:nvSpPr>
        <p:spPr>
          <a:xfrm>
            <a:off x="987012"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5" name="Google Shape;85;p26"/>
          <p:cNvSpPr/>
          <p:nvPr/>
        </p:nvSpPr>
        <p:spPr>
          <a:xfrm>
            <a:off x="789616"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6" name="Google Shape;86;p26"/>
          <p:cNvSpPr/>
          <p:nvPr/>
        </p:nvSpPr>
        <p:spPr>
          <a:xfrm>
            <a:off x="592207"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7" name="Google Shape;87;p26"/>
          <p:cNvSpPr/>
          <p:nvPr/>
        </p:nvSpPr>
        <p:spPr>
          <a:xfrm>
            <a:off x="394811"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8" name="Google Shape;88;p26"/>
          <p:cNvSpPr/>
          <p:nvPr/>
        </p:nvSpPr>
        <p:spPr>
          <a:xfrm>
            <a:off x="394811"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9" name="Google Shape;89;p26"/>
          <p:cNvSpPr/>
          <p:nvPr/>
        </p:nvSpPr>
        <p:spPr>
          <a:xfrm>
            <a:off x="197402" y="480838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0" name="Google Shape;90;p26"/>
          <p:cNvSpPr/>
          <p:nvPr/>
        </p:nvSpPr>
        <p:spPr>
          <a:xfrm>
            <a:off x="6" y="480838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1" name="Google Shape;91;p26"/>
          <p:cNvSpPr/>
          <p:nvPr/>
        </p:nvSpPr>
        <p:spPr>
          <a:xfrm>
            <a:off x="394811"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2" name="Google Shape;92;p26"/>
          <p:cNvSpPr/>
          <p:nvPr/>
        </p:nvSpPr>
        <p:spPr>
          <a:xfrm>
            <a:off x="197402" y="459775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3" name="Google Shape;93;p26"/>
          <p:cNvSpPr/>
          <p:nvPr/>
        </p:nvSpPr>
        <p:spPr>
          <a:xfrm>
            <a:off x="6" y="459775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4" name="Google Shape;94;p26"/>
          <p:cNvSpPr/>
          <p:nvPr/>
        </p:nvSpPr>
        <p:spPr>
          <a:xfrm>
            <a:off x="4263928" y="4607497"/>
            <a:ext cx="342900" cy="295275"/>
          </a:xfrm>
          <a:custGeom>
            <a:avLst/>
            <a:gdLst/>
            <a:ahLst/>
            <a:cxnLst/>
            <a:rect l="l" t="t" r="r" b="b"/>
            <a:pathLst>
              <a:path w="342900" h="295275" extrusionOk="0">
                <a:moveTo>
                  <a:pt x="293471" y="0"/>
                </a:moveTo>
                <a:lnTo>
                  <a:pt x="172580" y="0"/>
                </a:lnTo>
                <a:lnTo>
                  <a:pt x="170789" y="1803"/>
                </a:lnTo>
                <a:lnTo>
                  <a:pt x="170789" y="117068"/>
                </a:lnTo>
                <a:lnTo>
                  <a:pt x="168986" y="118871"/>
                </a:lnTo>
                <a:lnTo>
                  <a:pt x="54965" y="118871"/>
                </a:lnTo>
                <a:lnTo>
                  <a:pt x="53162" y="117068"/>
                </a:lnTo>
                <a:lnTo>
                  <a:pt x="53162" y="96888"/>
                </a:lnTo>
                <a:lnTo>
                  <a:pt x="51371" y="95084"/>
                </a:lnTo>
                <a:lnTo>
                  <a:pt x="25577" y="95084"/>
                </a:lnTo>
                <a:lnTo>
                  <a:pt x="23774" y="96888"/>
                </a:lnTo>
                <a:lnTo>
                  <a:pt x="23774" y="122681"/>
                </a:lnTo>
                <a:lnTo>
                  <a:pt x="25577" y="124485"/>
                </a:lnTo>
                <a:lnTo>
                  <a:pt x="45745" y="124485"/>
                </a:lnTo>
                <a:lnTo>
                  <a:pt x="47548" y="126276"/>
                </a:lnTo>
                <a:lnTo>
                  <a:pt x="47548" y="240296"/>
                </a:lnTo>
                <a:lnTo>
                  <a:pt x="45745" y="242087"/>
                </a:lnTo>
                <a:lnTo>
                  <a:pt x="1803" y="242087"/>
                </a:lnTo>
                <a:lnTo>
                  <a:pt x="0" y="243890"/>
                </a:lnTo>
                <a:lnTo>
                  <a:pt x="0" y="293458"/>
                </a:lnTo>
                <a:lnTo>
                  <a:pt x="1803" y="295262"/>
                </a:lnTo>
                <a:lnTo>
                  <a:pt x="51371" y="295262"/>
                </a:lnTo>
                <a:lnTo>
                  <a:pt x="53162" y="293458"/>
                </a:lnTo>
                <a:lnTo>
                  <a:pt x="53162" y="249504"/>
                </a:lnTo>
                <a:lnTo>
                  <a:pt x="54965" y="247700"/>
                </a:lnTo>
                <a:lnTo>
                  <a:pt x="174612" y="247700"/>
                </a:lnTo>
                <a:lnTo>
                  <a:pt x="176403" y="245897"/>
                </a:lnTo>
                <a:lnTo>
                  <a:pt x="176403" y="126276"/>
                </a:lnTo>
                <a:lnTo>
                  <a:pt x="178206" y="124485"/>
                </a:lnTo>
                <a:lnTo>
                  <a:pt x="287845" y="124485"/>
                </a:lnTo>
                <a:lnTo>
                  <a:pt x="289648" y="126276"/>
                </a:lnTo>
                <a:lnTo>
                  <a:pt x="289648" y="170230"/>
                </a:lnTo>
                <a:lnTo>
                  <a:pt x="291452" y="172034"/>
                </a:lnTo>
                <a:lnTo>
                  <a:pt x="341020" y="172034"/>
                </a:lnTo>
                <a:lnTo>
                  <a:pt x="342811" y="170230"/>
                </a:lnTo>
                <a:lnTo>
                  <a:pt x="342811" y="120662"/>
                </a:lnTo>
                <a:lnTo>
                  <a:pt x="341020" y="118871"/>
                </a:lnTo>
                <a:lnTo>
                  <a:pt x="297065" y="118871"/>
                </a:lnTo>
                <a:lnTo>
                  <a:pt x="295275" y="117068"/>
                </a:lnTo>
                <a:lnTo>
                  <a:pt x="295275" y="114871"/>
                </a:lnTo>
                <a:lnTo>
                  <a:pt x="295275" y="1803"/>
                </a:lnTo>
                <a:lnTo>
                  <a:pt x="29347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5" name="Google Shape;95;p26"/>
          <p:cNvPicPr preferRelativeResize="0"/>
          <p:nvPr/>
        </p:nvPicPr>
        <p:blipFill rotWithShape="1">
          <a:blip r:embed="rId2">
            <a:alphaModFix/>
          </a:blip>
          <a:srcRect/>
          <a:stretch/>
        </p:blipFill>
        <p:spPr>
          <a:xfrm>
            <a:off x="4444328" y="4858293"/>
            <a:ext cx="437372" cy="111337"/>
          </a:xfrm>
          <a:prstGeom prst="rect">
            <a:avLst/>
          </a:prstGeom>
          <a:noFill/>
          <a:ln>
            <a:noFill/>
          </a:ln>
        </p:spPr>
      </p:pic>
      <p:sp>
        <p:nvSpPr>
          <p:cNvPr id="96" name="Google Shape;96;p26"/>
          <p:cNvSpPr txBox="1">
            <a:spLocks noGrp="1"/>
          </p:cNvSpPr>
          <p:nvPr>
            <p:ph type="title"/>
          </p:nvPr>
        </p:nvSpPr>
        <p:spPr>
          <a:xfrm>
            <a:off x="5803644" y="2107166"/>
            <a:ext cx="2993390" cy="10566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rgbClr val="F2F2F4"/>
                </a:solidFill>
                <a:latin typeface="Noto Sans Black"/>
                <a:ea typeface="Noto Sans Black"/>
                <a:cs typeface="Noto Sans Black"/>
                <a:sym typeface="Noto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6"/>
          <p:cNvSpPr txBox="1">
            <a:spLocks noGrp="1"/>
          </p:cNvSpPr>
          <p:nvPr>
            <p:ph type="body" idx="1"/>
          </p:nvPr>
        </p:nvSpPr>
        <p:spPr>
          <a:xfrm>
            <a:off x="340817" y="1293322"/>
            <a:ext cx="2079625" cy="29413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800" b="1" i="0">
                <a:solidFill>
                  <a:schemeClr val="lt1"/>
                </a:solidFill>
                <a:latin typeface="Nunito Black"/>
                <a:ea typeface="Nunito Black"/>
                <a:cs typeface="Nunito Black"/>
                <a:sym typeface="Nunito Black"/>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6"/>
          <p:cNvSpPr txBox="1">
            <a:spLocks noGrp="1"/>
          </p:cNvSpPr>
          <p:nvPr>
            <p:ph type="body" idx="2"/>
          </p:nvPr>
        </p:nvSpPr>
        <p:spPr>
          <a:xfrm>
            <a:off x="4592304" y="1293322"/>
            <a:ext cx="2066290" cy="29413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800" b="1" i="0">
                <a:solidFill>
                  <a:schemeClr val="lt1"/>
                </a:solidFill>
                <a:latin typeface="Nunito Black"/>
                <a:ea typeface="Nunito Black"/>
                <a:cs typeface="Nunito Black"/>
                <a:sym typeface="Nunito Black"/>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26"/>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6"/>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6"/>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2"/>
        <p:cNvGrpSpPr/>
        <p:nvPr/>
      </p:nvGrpSpPr>
      <p:grpSpPr>
        <a:xfrm>
          <a:off x="0" y="0"/>
          <a:ext cx="0" cy="0"/>
          <a:chOff x="0" y="0"/>
          <a:chExt cx="0" cy="0"/>
        </a:xfrm>
      </p:grpSpPr>
      <p:sp>
        <p:nvSpPr>
          <p:cNvPr id="103" name="Google Shape;103;p27"/>
          <p:cNvSpPr txBox="1">
            <a:spLocks noGrp="1"/>
          </p:cNvSpPr>
          <p:nvPr>
            <p:ph type="ctrTitle"/>
          </p:nvPr>
        </p:nvSpPr>
        <p:spPr>
          <a:xfrm>
            <a:off x="685800" y="1596453"/>
            <a:ext cx="7772400" cy="108146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rgbClr val="F2F2F4"/>
                </a:solidFill>
                <a:latin typeface="Noto Sans Black"/>
                <a:ea typeface="Noto Sans Black"/>
                <a:cs typeface="Noto Sans Black"/>
                <a:sym typeface="Noto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7"/>
          <p:cNvSpPr txBox="1">
            <a:spLocks noGrp="1"/>
          </p:cNvSpPr>
          <p:nvPr>
            <p:ph type="subTitle" idx="1"/>
          </p:nvPr>
        </p:nvSpPr>
        <p:spPr>
          <a:xfrm>
            <a:off x="1371600" y="2883916"/>
            <a:ext cx="6400800" cy="128746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00" b="1" i="0">
                <a:solidFill>
                  <a:srgbClr val="4F5B62"/>
                </a:solidFill>
                <a:latin typeface="Nunito Black"/>
                <a:ea typeface="Nunito Black"/>
                <a:cs typeface="Nunito Black"/>
                <a:sym typeface="Nunito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7"/>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7"/>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p:nvPr/>
        </p:nvSpPr>
        <p:spPr>
          <a:xfrm>
            <a:off x="8027993" y="459775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 name="Google Shape;7;p22"/>
          <p:cNvSpPr/>
          <p:nvPr/>
        </p:nvSpPr>
        <p:spPr>
          <a:xfrm>
            <a:off x="8225402" y="4597750"/>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8;p22"/>
          <p:cNvSpPr/>
          <p:nvPr/>
        </p:nvSpPr>
        <p:spPr>
          <a:xfrm>
            <a:off x="8422799" y="459775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 name="Google Shape;9;p22"/>
          <p:cNvSpPr/>
          <p:nvPr/>
        </p:nvSpPr>
        <p:spPr>
          <a:xfrm>
            <a:off x="8027993"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 name="Google Shape;10;p22"/>
          <p:cNvSpPr/>
          <p:nvPr/>
        </p:nvSpPr>
        <p:spPr>
          <a:xfrm>
            <a:off x="8225402" y="4808380"/>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 name="Google Shape;11;p22"/>
          <p:cNvSpPr/>
          <p:nvPr/>
        </p:nvSpPr>
        <p:spPr>
          <a:xfrm>
            <a:off x="8422799"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 name="Google Shape;12;p22"/>
          <p:cNvSpPr/>
          <p:nvPr/>
        </p:nvSpPr>
        <p:spPr>
          <a:xfrm>
            <a:off x="8027993"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 name="Google Shape;13;p22"/>
          <p:cNvSpPr/>
          <p:nvPr/>
        </p:nvSpPr>
        <p:spPr>
          <a:xfrm>
            <a:off x="8225402" y="5019009"/>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 name="Google Shape;14;p22"/>
          <p:cNvSpPr/>
          <p:nvPr/>
        </p:nvSpPr>
        <p:spPr>
          <a:xfrm>
            <a:off x="8422799"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 name="Google Shape;15;p22"/>
          <p:cNvSpPr/>
          <p:nvPr/>
        </p:nvSpPr>
        <p:spPr>
          <a:xfrm>
            <a:off x="8620207" y="459775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 name="Google Shape;16;p22"/>
          <p:cNvSpPr/>
          <p:nvPr/>
        </p:nvSpPr>
        <p:spPr>
          <a:xfrm>
            <a:off x="8620207" y="480838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 name="Google Shape;17;p22"/>
          <p:cNvSpPr/>
          <p:nvPr/>
        </p:nvSpPr>
        <p:spPr>
          <a:xfrm>
            <a:off x="8817603"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 name="Google Shape;18;p22"/>
          <p:cNvSpPr/>
          <p:nvPr/>
        </p:nvSpPr>
        <p:spPr>
          <a:xfrm>
            <a:off x="9015012" y="480838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 name="Google Shape;19;p22"/>
          <p:cNvSpPr/>
          <p:nvPr/>
        </p:nvSpPr>
        <p:spPr>
          <a:xfrm>
            <a:off x="8620207" y="5019009"/>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 name="Google Shape;20;p22"/>
          <p:cNvSpPr/>
          <p:nvPr/>
        </p:nvSpPr>
        <p:spPr>
          <a:xfrm>
            <a:off x="8817603"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 name="Google Shape;21;p22"/>
          <p:cNvSpPr/>
          <p:nvPr/>
        </p:nvSpPr>
        <p:spPr>
          <a:xfrm>
            <a:off x="9015012" y="5019009"/>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2" name="Google Shape;22;p22"/>
          <p:cNvSpPr/>
          <p:nvPr/>
        </p:nvSpPr>
        <p:spPr>
          <a:xfrm>
            <a:off x="987012"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3" name="Google Shape;23;p22"/>
          <p:cNvSpPr/>
          <p:nvPr/>
        </p:nvSpPr>
        <p:spPr>
          <a:xfrm>
            <a:off x="789616"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4" name="Google Shape;24;p22"/>
          <p:cNvSpPr/>
          <p:nvPr/>
        </p:nvSpPr>
        <p:spPr>
          <a:xfrm>
            <a:off x="592207"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5" name="Google Shape;25;p22"/>
          <p:cNvSpPr/>
          <p:nvPr/>
        </p:nvSpPr>
        <p:spPr>
          <a:xfrm>
            <a:off x="987012"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6" name="Google Shape;26;p22"/>
          <p:cNvSpPr/>
          <p:nvPr/>
        </p:nvSpPr>
        <p:spPr>
          <a:xfrm>
            <a:off x="789616"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7" name="Google Shape;27;p22"/>
          <p:cNvSpPr/>
          <p:nvPr/>
        </p:nvSpPr>
        <p:spPr>
          <a:xfrm>
            <a:off x="592207"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8" name="Google Shape;28;p22"/>
          <p:cNvSpPr/>
          <p:nvPr/>
        </p:nvSpPr>
        <p:spPr>
          <a:xfrm>
            <a:off x="987012"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9" name="Google Shape;29;p22"/>
          <p:cNvSpPr/>
          <p:nvPr/>
        </p:nvSpPr>
        <p:spPr>
          <a:xfrm>
            <a:off x="789616"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0" name="Google Shape;30;p22"/>
          <p:cNvSpPr/>
          <p:nvPr/>
        </p:nvSpPr>
        <p:spPr>
          <a:xfrm>
            <a:off x="592207"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1" name="Google Shape;31;p22"/>
          <p:cNvSpPr/>
          <p:nvPr/>
        </p:nvSpPr>
        <p:spPr>
          <a:xfrm>
            <a:off x="394811"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2" name="Google Shape;32;p22"/>
          <p:cNvSpPr/>
          <p:nvPr/>
        </p:nvSpPr>
        <p:spPr>
          <a:xfrm>
            <a:off x="394811"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3" name="Google Shape;33;p22"/>
          <p:cNvSpPr/>
          <p:nvPr/>
        </p:nvSpPr>
        <p:spPr>
          <a:xfrm>
            <a:off x="197402" y="480838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4" name="Google Shape;34;p22"/>
          <p:cNvSpPr/>
          <p:nvPr/>
        </p:nvSpPr>
        <p:spPr>
          <a:xfrm>
            <a:off x="6" y="480838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5" name="Google Shape;35;p22"/>
          <p:cNvSpPr/>
          <p:nvPr/>
        </p:nvSpPr>
        <p:spPr>
          <a:xfrm>
            <a:off x="394811"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6" name="Google Shape;36;p22"/>
          <p:cNvSpPr/>
          <p:nvPr/>
        </p:nvSpPr>
        <p:spPr>
          <a:xfrm>
            <a:off x="197402" y="459775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7" name="Google Shape;37;p22"/>
          <p:cNvSpPr/>
          <p:nvPr/>
        </p:nvSpPr>
        <p:spPr>
          <a:xfrm>
            <a:off x="6" y="459775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8" name="Google Shape;38;p22"/>
          <p:cNvSpPr/>
          <p:nvPr/>
        </p:nvSpPr>
        <p:spPr>
          <a:xfrm>
            <a:off x="4263928" y="4607497"/>
            <a:ext cx="342900" cy="295275"/>
          </a:xfrm>
          <a:custGeom>
            <a:avLst/>
            <a:gdLst/>
            <a:ahLst/>
            <a:cxnLst/>
            <a:rect l="l" t="t" r="r" b="b"/>
            <a:pathLst>
              <a:path w="342900" h="295275" extrusionOk="0">
                <a:moveTo>
                  <a:pt x="293471" y="0"/>
                </a:moveTo>
                <a:lnTo>
                  <a:pt x="172580" y="0"/>
                </a:lnTo>
                <a:lnTo>
                  <a:pt x="170789" y="1803"/>
                </a:lnTo>
                <a:lnTo>
                  <a:pt x="170789" y="117068"/>
                </a:lnTo>
                <a:lnTo>
                  <a:pt x="168986" y="118871"/>
                </a:lnTo>
                <a:lnTo>
                  <a:pt x="54965" y="118871"/>
                </a:lnTo>
                <a:lnTo>
                  <a:pt x="53162" y="117068"/>
                </a:lnTo>
                <a:lnTo>
                  <a:pt x="53162" y="96888"/>
                </a:lnTo>
                <a:lnTo>
                  <a:pt x="51371" y="95084"/>
                </a:lnTo>
                <a:lnTo>
                  <a:pt x="25577" y="95084"/>
                </a:lnTo>
                <a:lnTo>
                  <a:pt x="23774" y="96888"/>
                </a:lnTo>
                <a:lnTo>
                  <a:pt x="23774" y="122681"/>
                </a:lnTo>
                <a:lnTo>
                  <a:pt x="25577" y="124485"/>
                </a:lnTo>
                <a:lnTo>
                  <a:pt x="45745" y="124485"/>
                </a:lnTo>
                <a:lnTo>
                  <a:pt x="47548" y="126276"/>
                </a:lnTo>
                <a:lnTo>
                  <a:pt x="47548" y="240296"/>
                </a:lnTo>
                <a:lnTo>
                  <a:pt x="45745" y="242087"/>
                </a:lnTo>
                <a:lnTo>
                  <a:pt x="1803" y="242087"/>
                </a:lnTo>
                <a:lnTo>
                  <a:pt x="0" y="243890"/>
                </a:lnTo>
                <a:lnTo>
                  <a:pt x="0" y="293458"/>
                </a:lnTo>
                <a:lnTo>
                  <a:pt x="1803" y="295262"/>
                </a:lnTo>
                <a:lnTo>
                  <a:pt x="51371" y="295262"/>
                </a:lnTo>
                <a:lnTo>
                  <a:pt x="53162" y="293458"/>
                </a:lnTo>
                <a:lnTo>
                  <a:pt x="53162" y="249504"/>
                </a:lnTo>
                <a:lnTo>
                  <a:pt x="54965" y="247700"/>
                </a:lnTo>
                <a:lnTo>
                  <a:pt x="174612" y="247700"/>
                </a:lnTo>
                <a:lnTo>
                  <a:pt x="176403" y="245897"/>
                </a:lnTo>
                <a:lnTo>
                  <a:pt x="176403" y="126276"/>
                </a:lnTo>
                <a:lnTo>
                  <a:pt x="178206" y="124485"/>
                </a:lnTo>
                <a:lnTo>
                  <a:pt x="287845" y="124485"/>
                </a:lnTo>
                <a:lnTo>
                  <a:pt x="289648" y="126276"/>
                </a:lnTo>
                <a:lnTo>
                  <a:pt x="289648" y="170230"/>
                </a:lnTo>
                <a:lnTo>
                  <a:pt x="291452" y="172034"/>
                </a:lnTo>
                <a:lnTo>
                  <a:pt x="341020" y="172034"/>
                </a:lnTo>
                <a:lnTo>
                  <a:pt x="342811" y="170230"/>
                </a:lnTo>
                <a:lnTo>
                  <a:pt x="342811" y="120662"/>
                </a:lnTo>
                <a:lnTo>
                  <a:pt x="341020" y="118871"/>
                </a:lnTo>
                <a:lnTo>
                  <a:pt x="297065" y="118871"/>
                </a:lnTo>
                <a:lnTo>
                  <a:pt x="295275" y="117068"/>
                </a:lnTo>
                <a:lnTo>
                  <a:pt x="295275" y="114871"/>
                </a:lnTo>
                <a:lnTo>
                  <a:pt x="295275" y="1803"/>
                </a:lnTo>
                <a:lnTo>
                  <a:pt x="29347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9" name="Google Shape;39;p22"/>
          <p:cNvSpPr txBox="1">
            <a:spLocks noGrp="1"/>
          </p:cNvSpPr>
          <p:nvPr>
            <p:ph type="title"/>
          </p:nvPr>
        </p:nvSpPr>
        <p:spPr>
          <a:xfrm>
            <a:off x="5803644" y="2107166"/>
            <a:ext cx="2993390" cy="105663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600" b="1" i="0" u="none" strike="noStrike" cap="none">
                <a:solidFill>
                  <a:srgbClr val="F2F2F4"/>
                </a:solidFill>
                <a:latin typeface="Noto Sans Black"/>
                <a:ea typeface="Noto Sans Black"/>
                <a:cs typeface="Noto Sans Black"/>
                <a:sym typeface="Noto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2"/>
          <p:cNvSpPr txBox="1">
            <a:spLocks noGrp="1"/>
          </p:cNvSpPr>
          <p:nvPr>
            <p:ph type="body" idx="1"/>
          </p:nvPr>
        </p:nvSpPr>
        <p:spPr>
          <a:xfrm>
            <a:off x="991882" y="1672290"/>
            <a:ext cx="7160234" cy="239902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400" b="1" i="0" u="none" strike="noStrike" cap="none">
                <a:solidFill>
                  <a:srgbClr val="4F5B62"/>
                </a:solidFill>
                <a:latin typeface="Nunito Black"/>
                <a:ea typeface="Nunito Black"/>
                <a:cs typeface="Nunito Black"/>
                <a:sym typeface="Nunito Black"/>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2"/>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22"/>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22"/>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
          <p:cNvPicPr preferRelativeResize="0"/>
          <p:nvPr/>
        </p:nvPicPr>
        <p:blipFill rotWithShape="1">
          <a:blip r:embed="rId3">
            <a:alphaModFix/>
          </a:blip>
          <a:srcRect/>
          <a:stretch/>
        </p:blipFill>
        <p:spPr>
          <a:xfrm>
            <a:off x="0" y="0"/>
            <a:ext cx="4429125" cy="5147995"/>
          </a:xfrm>
          <a:prstGeom prst="rect">
            <a:avLst/>
          </a:prstGeom>
          <a:noFill/>
          <a:ln>
            <a:noFill/>
          </a:ln>
        </p:spPr>
      </p:pic>
      <p:pic>
        <p:nvPicPr>
          <p:cNvPr id="113" name="Google Shape;113;p1"/>
          <p:cNvPicPr preferRelativeResize="0"/>
          <p:nvPr/>
        </p:nvPicPr>
        <p:blipFill rotWithShape="1">
          <a:blip r:embed="rId4">
            <a:alphaModFix/>
          </a:blip>
          <a:srcRect/>
          <a:stretch/>
        </p:blipFill>
        <p:spPr>
          <a:xfrm>
            <a:off x="4567548" y="1976395"/>
            <a:ext cx="2052331" cy="747349"/>
          </a:xfrm>
          <a:prstGeom prst="rect">
            <a:avLst/>
          </a:prstGeom>
          <a:noFill/>
          <a:ln>
            <a:noFill/>
          </a:ln>
        </p:spPr>
      </p:pic>
      <p:sp>
        <p:nvSpPr>
          <p:cNvPr id="114" name="Google Shape;114;p1"/>
          <p:cNvSpPr/>
          <p:nvPr/>
        </p:nvSpPr>
        <p:spPr>
          <a:xfrm>
            <a:off x="4979686" y="1356814"/>
            <a:ext cx="516890" cy="499745"/>
          </a:xfrm>
          <a:custGeom>
            <a:avLst/>
            <a:gdLst/>
            <a:ahLst/>
            <a:cxnLst/>
            <a:rect l="l" t="t" r="r" b="b"/>
            <a:pathLst>
              <a:path w="516889" h="499744" extrusionOk="0">
                <a:moveTo>
                  <a:pt x="460818" y="0"/>
                </a:moveTo>
                <a:lnTo>
                  <a:pt x="444712" y="3238"/>
                </a:lnTo>
                <a:lnTo>
                  <a:pt x="430478" y="11339"/>
                </a:lnTo>
                <a:lnTo>
                  <a:pt x="419277" y="23860"/>
                </a:lnTo>
                <a:lnTo>
                  <a:pt x="258279" y="275637"/>
                </a:lnTo>
                <a:lnTo>
                  <a:pt x="97332" y="23860"/>
                </a:lnTo>
                <a:lnTo>
                  <a:pt x="86138" y="11339"/>
                </a:lnTo>
                <a:lnTo>
                  <a:pt x="71901" y="3238"/>
                </a:lnTo>
                <a:lnTo>
                  <a:pt x="55777" y="0"/>
                </a:lnTo>
                <a:lnTo>
                  <a:pt x="38925" y="2066"/>
                </a:lnTo>
                <a:lnTo>
                  <a:pt x="37172" y="873"/>
                </a:lnTo>
                <a:lnTo>
                  <a:pt x="22154" y="8208"/>
                </a:lnTo>
                <a:lnTo>
                  <a:pt x="10399" y="19743"/>
                </a:lnTo>
                <a:lnTo>
                  <a:pt x="2738" y="34371"/>
                </a:lnTo>
                <a:lnTo>
                  <a:pt x="0" y="50987"/>
                </a:lnTo>
                <a:lnTo>
                  <a:pt x="0" y="447227"/>
                </a:lnTo>
                <a:lnTo>
                  <a:pt x="4050" y="467523"/>
                </a:lnTo>
                <a:lnTo>
                  <a:pt x="15128" y="484016"/>
                </a:lnTo>
                <a:lnTo>
                  <a:pt x="31621" y="495094"/>
                </a:lnTo>
                <a:lnTo>
                  <a:pt x="51917" y="499144"/>
                </a:lnTo>
                <a:lnTo>
                  <a:pt x="72205" y="495094"/>
                </a:lnTo>
                <a:lnTo>
                  <a:pt x="88680" y="484016"/>
                </a:lnTo>
                <a:lnTo>
                  <a:pt x="99741" y="467523"/>
                </a:lnTo>
                <a:lnTo>
                  <a:pt x="103784" y="447227"/>
                </a:lnTo>
                <a:lnTo>
                  <a:pt x="103784" y="228469"/>
                </a:lnTo>
                <a:lnTo>
                  <a:pt x="212318" y="398319"/>
                </a:lnTo>
                <a:lnTo>
                  <a:pt x="220625" y="408564"/>
                </a:lnTo>
                <a:lnTo>
                  <a:pt x="231028" y="416158"/>
                </a:lnTo>
                <a:lnTo>
                  <a:pt x="242979" y="420877"/>
                </a:lnTo>
                <a:lnTo>
                  <a:pt x="255930" y="422500"/>
                </a:lnTo>
                <a:lnTo>
                  <a:pt x="260629" y="422500"/>
                </a:lnTo>
                <a:lnTo>
                  <a:pt x="304304" y="398319"/>
                </a:lnTo>
                <a:lnTo>
                  <a:pt x="412788" y="228469"/>
                </a:lnTo>
                <a:lnTo>
                  <a:pt x="412788" y="447227"/>
                </a:lnTo>
                <a:lnTo>
                  <a:pt x="416829" y="467523"/>
                </a:lnTo>
                <a:lnTo>
                  <a:pt x="427885" y="484016"/>
                </a:lnTo>
                <a:lnTo>
                  <a:pt x="444356" y="495094"/>
                </a:lnTo>
                <a:lnTo>
                  <a:pt x="464642" y="499144"/>
                </a:lnTo>
                <a:lnTo>
                  <a:pt x="484964" y="495094"/>
                </a:lnTo>
                <a:lnTo>
                  <a:pt x="501454" y="484016"/>
                </a:lnTo>
                <a:lnTo>
                  <a:pt x="512517" y="467523"/>
                </a:lnTo>
                <a:lnTo>
                  <a:pt x="516559" y="447227"/>
                </a:lnTo>
                <a:lnTo>
                  <a:pt x="516559" y="50987"/>
                </a:lnTo>
                <a:lnTo>
                  <a:pt x="513824" y="34371"/>
                </a:lnTo>
                <a:lnTo>
                  <a:pt x="506171" y="19743"/>
                </a:lnTo>
                <a:lnTo>
                  <a:pt x="494432" y="8208"/>
                </a:lnTo>
                <a:lnTo>
                  <a:pt x="479437" y="873"/>
                </a:lnTo>
                <a:lnTo>
                  <a:pt x="477634" y="2066"/>
                </a:lnTo>
                <a:lnTo>
                  <a:pt x="460818"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5" name="Google Shape;115;p1"/>
          <p:cNvSpPr/>
          <p:nvPr/>
        </p:nvSpPr>
        <p:spPr>
          <a:xfrm>
            <a:off x="4054533" y="1356273"/>
            <a:ext cx="455930" cy="500380"/>
          </a:xfrm>
          <a:custGeom>
            <a:avLst/>
            <a:gdLst/>
            <a:ahLst/>
            <a:cxnLst/>
            <a:rect l="l" t="t" r="r" b="b"/>
            <a:pathLst>
              <a:path w="455929" h="500380" extrusionOk="0">
                <a:moveTo>
                  <a:pt x="400354" y="0"/>
                </a:moveTo>
                <a:lnTo>
                  <a:pt x="58707" y="117"/>
                </a:lnTo>
                <a:lnTo>
                  <a:pt x="16218" y="14243"/>
                </a:lnTo>
                <a:lnTo>
                  <a:pt x="0" y="52128"/>
                </a:lnTo>
                <a:lnTo>
                  <a:pt x="1028" y="62554"/>
                </a:lnTo>
                <a:lnTo>
                  <a:pt x="24601" y="96553"/>
                </a:lnTo>
                <a:lnTo>
                  <a:pt x="54864" y="103995"/>
                </a:lnTo>
                <a:lnTo>
                  <a:pt x="177152" y="103995"/>
                </a:lnTo>
                <a:lnTo>
                  <a:pt x="176288" y="104859"/>
                </a:lnTo>
                <a:lnTo>
                  <a:pt x="176339" y="450070"/>
                </a:lnTo>
                <a:lnTo>
                  <a:pt x="195122" y="488551"/>
                </a:lnTo>
                <a:lnTo>
                  <a:pt x="228023" y="500264"/>
                </a:lnTo>
                <a:lnTo>
                  <a:pt x="245341" y="497399"/>
                </a:lnTo>
                <a:lnTo>
                  <a:pt x="274610" y="471814"/>
                </a:lnTo>
                <a:lnTo>
                  <a:pt x="280276" y="440946"/>
                </a:lnTo>
                <a:lnTo>
                  <a:pt x="280073" y="105252"/>
                </a:lnTo>
                <a:lnTo>
                  <a:pt x="279844" y="103995"/>
                </a:lnTo>
                <a:lnTo>
                  <a:pt x="403390" y="103995"/>
                </a:lnTo>
                <a:lnTo>
                  <a:pt x="444563" y="85326"/>
                </a:lnTo>
                <a:lnTo>
                  <a:pt x="455845" y="60648"/>
                </a:lnTo>
                <a:lnTo>
                  <a:pt x="453578" y="35042"/>
                </a:lnTo>
                <a:lnTo>
                  <a:pt x="439489" y="13572"/>
                </a:lnTo>
                <a:lnTo>
                  <a:pt x="415302" y="1303"/>
                </a:lnTo>
                <a:lnTo>
                  <a:pt x="407803" y="280"/>
                </a:lnTo>
                <a:lnTo>
                  <a:pt x="400354"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6" name="Google Shape;116;p1"/>
          <p:cNvSpPr/>
          <p:nvPr/>
        </p:nvSpPr>
        <p:spPr>
          <a:xfrm>
            <a:off x="5548496" y="1357082"/>
            <a:ext cx="511809" cy="500380"/>
          </a:xfrm>
          <a:custGeom>
            <a:avLst/>
            <a:gdLst/>
            <a:ahLst/>
            <a:cxnLst/>
            <a:rect l="l" t="t" r="r" b="b"/>
            <a:pathLst>
              <a:path w="511810" h="500380" extrusionOk="0">
                <a:moveTo>
                  <a:pt x="252008" y="0"/>
                </a:moveTo>
                <a:lnTo>
                  <a:pt x="214224" y="16673"/>
                </a:lnTo>
                <a:lnTo>
                  <a:pt x="5513" y="424573"/>
                </a:lnTo>
                <a:lnTo>
                  <a:pt x="0" y="444311"/>
                </a:lnTo>
                <a:lnTo>
                  <a:pt x="2435" y="464000"/>
                </a:lnTo>
                <a:lnTo>
                  <a:pt x="12170" y="481366"/>
                </a:lnTo>
                <a:lnTo>
                  <a:pt x="28551" y="494131"/>
                </a:lnTo>
                <a:lnTo>
                  <a:pt x="36197" y="497674"/>
                </a:lnTo>
                <a:lnTo>
                  <a:pt x="43842" y="500024"/>
                </a:lnTo>
                <a:lnTo>
                  <a:pt x="52149" y="500022"/>
                </a:lnTo>
                <a:lnTo>
                  <a:pt x="90092" y="483629"/>
                </a:lnTo>
                <a:lnTo>
                  <a:pt x="136438" y="397446"/>
                </a:lnTo>
                <a:lnTo>
                  <a:pt x="491171" y="397446"/>
                </a:lnTo>
                <a:lnTo>
                  <a:pt x="436796" y="293065"/>
                </a:lnTo>
                <a:lnTo>
                  <a:pt x="188355" y="293065"/>
                </a:lnTo>
                <a:lnTo>
                  <a:pt x="253214" y="165100"/>
                </a:lnTo>
                <a:lnTo>
                  <a:pt x="370135" y="165100"/>
                </a:lnTo>
                <a:lnTo>
                  <a:pt x="298579" y="27736"/>
                </a:lnTo>
                <a:lnTo>
                  <a:pt x="290314" y="16191"/>
                </a:lnTo>
                <a:lnTo>
                  <a:pt x="279289" y="7458"/>
                </a:lnTo>
                <a:lnTo>
                  <a:pt x="266266" y="1930"/>
                </a:lnTo>
                <a:lnTo>
                  <a:pt x="252008" y="0"/>
                </a:lnTo>
                <a:close/>
              </a:path>
              <a:path w="511810" h="500380" extrusionOk="0">
                <a:moveTo>
                  <a:pt x="491171" y="397446"/>
                </a:moveTo>
                <a:lnTo>
                  <a:pt x="374677" y="397446"/>
                </a:lnTo>
                <a:lnTo>
                  <a:pt x="413603" y="472351"/>
                </a:lnTo>
                <a:lnTo>
                  <a:pt x="426454" y="488348"/>
                </a:lnTo>
                <a:lnTo>
                  <a:pt x="444013" y="497833"/>
                </a:lnTo>
                <a:lnTo>
                  <a:pt x="463905" y="500022"/>
                </a:lnTo>
                <a:lnTo>
                  <a:pt x="483757" y="494131"/>
                </a:lnTo>
                <a:lnTo>
                  <a:pt x="499763" y="481273"/>
                </a:lnTo>
                <a:lnTo>
                  <a:pt x="509257" y="463702"/>
                </a:lnTo>
                <a:lnTo>
                  <a:pt x="511463" y="443807"/>
                </a:lnTo>
                <a:lnTo>
                  <a:pt x="505601" y="423976"/>
                </a:lnTo>
                <a:lnTo>
                  <a:pt x="504992" y="423976"/>
                </a:lnTo>
                <a:lnTo>
                  <a:pt x="491171" y="397446"/>
                </a:lnTo>
                <a:close/>
              </a:path>
              <a:path w="511810" h="500380" extrusionOk="0">
                <a:moveTo>
                  <a:pt x="370135" y="165100"/>
                </a:moveTo>
                <a:lnTo>
                  <a:pt x="253214" y="165100"/>
                </a:lnTo>
                <a:lnTo>
                  <a:pt x="319813" y="293065"/>
                </a:lnTo>
                <a:lnTo>
                  <a:pt x="436796" y="293065"/>
                </a:lnTo>
                <a:lnTo>
                  <a:pt x="370135" y="16510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117" name="Google Shape;117;p1"/>
          <p:cNvGrpSpPr/>
          <p:nvPr/>
        </p:nvGrpSpPr>
        <p:grpSpPr>
          <a:xfrm>
            <a:off x="3224211" y="198001"/>
            <a:ext cx="1688147" cy="1658863"/>
            <a:chOff x="3224211" y="198001"/>
            <a:chExt cx="1688147" cy="1658863"/>
          </a:xfrm>
        </p:grpSpPr>
        <p:sp>
          <p:nvSpPr>
            <p:cNvPr id="118" name="Google Shape;118;p1"/>
            <p:cNvSpPr/>
            <p:nvPr/>
          </p:nvSpPr>
          <p:spPr>
            <a:xfrm>
              <a:off x="4567553" y="1356484"/>
              <a:ext cx="344805" cy="500380"/>
            </a:xfrm>
            <a:custGeom>
              <a:avLst/>
              <a:gdLst/>
              <a:ahLst/>
              <a:cxnLst/>
              <a:rect l="l" t="t" r="r" b="b"/>
              <a:pathLst>
                <a:path w="344804" h="500380" extrusionOk="0">
                  <a:moveTo>
                    <a:pt x="292455" y="0"/>
                  </a:moveTo>
                  <a:lnTo>
                    <a:pt x="51866" y="0"/>
                  </a:lnTo>
                  <a:lnTo>
                    <a:pt x="31578" y="4050"/>
                  </a:lnTo>
                  <a:lnTo>
                    <a:pt x="15103" y="15128"/>
                  </a:lnTo>
                  <a:lnTo>
                    <a:pt x="4042" y="31621"/>
                  </a:lnTo>
                  <a:lnTo>
                    <a:pt x="0" y="51917"/>
                  </a:lnTo>
                  <a:lnTo>
                    <a:pt x="0" y="448157"/>
                  </a:lnTo>
                  <a:lnTo>
                    <a:pt x="4042" y="468453"/>
                  </a:lnTo>
                  <a:lnTo>
                    <a:pt x="15103" y="484946"/>
                  </a:lnTo>
                  <a:lnTo>
                    <a:pt x="31578" y="496024"/>
                  </a:lnTo>
                  <a:lnTo>
                    <a:pt x="51866" y="500075"/>
                  </a:lnTo>
                  <a:lnTo>
                    <a:pt x="292455" y="500075"/>
                  </a:lnTo>
                  <a:lnTo>
                    <a:pt x="312743" y="496024"/>
                  </a:lnTo>
                  <a:lnTo>
                    <a:pt x="329218" y="484946"/>
                  </a:lnTo>
                  <a:lnTo>
                    <a:pt x="340279" y="468453"/>
                  </a:lnTo>
                  <a:lnTo>
                    <a:pt x="344322" y="448157"/>
                  </a:lnTo>
                  <a:lnTo>
                    <a:pt x="340279" y="427871"/>
                  </a:lnTo>
                  <a:lnTo>
                    <a:pt x="329218" y="411400"/>
                  </a:lnTo>
                  <a:lnTo>
                    <a:pt x="312743" y="400344"/>
                  </a:lnTo>
                  <a:lnTo>
                    <a:pt x="292455" y="396303"/>
                  </a:lnTo>
                  <a:lnTo>
                    <a:pt x="103784" y="396303"/>
                  </a:lnTo>
                  <a:lnTo>
                    <a:pt x="103784" y="296608"/>
                  </a:lnTo>
                  <a:lnTo>
                    <a:pt x="292455" y="296608"/>
                  </a:lnTo>
                  <a:lnTo>
                    <a:pt x="312743" y="292565"/>
                  </a:lnTo>
                  <a:lnTo>
                    <a:pt x="329218" y="281505"/>
                  </a:lnTo>
                  <a:lnTo>
                    <a:pt x="340279" y="265029"/>
                  </a:lnTo>
                  <a:lnTo>
                    <a:pt x="344322" y="244741"/>
                  </a:lnTo>
                  <a:lnTo>
                    <a:pt x="340279" y="224445"/>
                  </a:lnTo>
                  <a:lnTo>
                    <a:pt x="329218" y="207952"/>
                  </a:lnTo>
                  <a:lnTo>
                    <a:pt x="312743" y="196875"/>
                  </a:lnTo>
                  <a:lnTo>
                    <a:pt x="292455" y="192824"/>
                  </a:lnTo>
                  <a:lnTo>
                    <a:pt x="103784" y="192824"/>
                  </a:lnTo>
                  <a:lnTo>
                    <a:pt x="103784" y="103784"/>
                  </a:lnTo>
                  <a:lnTo>
                    <a:pt x="292455" y="103784"/>
                  </a:lnTo>
                  <a:lnTo>
                    <a:pt x="312743" y="99741"/>
                  </a:lnTo>
                  <a:lnTo>
                    <a:pt x="329218" y="88680"/>
                  </a:lnTo>
                  <a:lnTo>
                    <a:pt x="340279" y="72205"/>
                  </a:lnTo>
                  <a:lnTo>
                    <a:pt x="344322" y="51917"/>
                  </a:lnTo>
                  <a:lnTo>
                    <a:pt x="340279" y="31621"/>
                  </a:lnTo>
                  <a:lnTo>
                    <a:pt x="329218" y="15128"/>
                  </a:lnTo>
                  <a:lnTo>
                    <a:pt x="312743" y="4050"/>
                  </a:lnTo>
                  <a:lnTo>
                    <a:pt x="292455"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9" name="Google Shape;119;p1"/>
            <p:cNvSpPr/>
            <p:nvPr/>
          </p:nvSpPr>
          <p:spPr>
            <a:xfrm>
              <a:off x="3224211" y="198001"/>
              <a:ext cx="1577975" cy="1359535"/>
            </a:xfrm>
            <a:custGeom>
              <a:avLst/>
              <a:gdLst/>
              <a:ahLst/>
              <a:cxnLst/>
              <a:rect l="l" t="t" r="r" b="b"/>
              <a:pathLst>
                <a:path w="1577975" h="1359535" extrusionOk="0">
                  <a:moveTo>
                    <a:pt x="1340662" y="0"/>
                  </a:moveTo>
                  <a:lnTo>
                    <a:pt x="804443" y="0"/>
                  </a:lnTo>
                  <a:lnTo>
                    <a:pt x="797318" y="1453"/>
                  </a:lnTo>
                  <a:lnTo>
                    <a:pt x="791487" y="5408"/>
                  </a:lnTo>
                  <a:lnTo>
                    <a:pt x="787550" y="11256"/>
                  </a:lnTo>
                  <a:lnTo>
                    <a:pt x="786104" y="18389"/>
                  </a:lnTo>
                  <a:lnTo>
                    <a:pt x="786104" y="528739"/>
                  </a:lnTo>
                  <a:lnTo>
                    <a:pt x="784649" y="535873"/>
                  </a:lnTo>
                  <a:lnTo>
                    <a:pt x="780689" y="541726"/>
                  </a:lnTo>
                  <a:lnTo>
                    <a:pt x="774837" y="545685"/>
                  </a:lnTo>
                  <a:lnTo>
                    <a:pt x="767702" y="547141"/>
                  </a:lnTo>
                  <a:lnTo>
                    <a:pt x="263093" y="547141"/>
                  </a:lnTo>
                  <a:lnTo>
                    <a:pt x="255953" y="545685"/>
                  </a:lnTo>
                  <a:lnTo>
                    <a:pt x="250101" y="541726"/>
                  </a:lnTo>
                  <a:lnTo>
                    <a:pt x="246144" y="535873"/>
                  </a:lnTo>
                  <a:lnTo>
                    <a:pt x="244690" y="528739"/>
                  </a:lnTo>
                  <a:lnTo>
                    <a:pt x="244690" y="456069"/>
                  </a:lnTo>
                  <a:lnTo>
                    <a:pt x="243245" y="448936"/>
                  </a:lnTo>
                  <a:lnTo>
                    <a:pt x="239307" y="443088"/>
                  </a:lnTo>
                  <a:lnTo>
                    <a:pt x="233476" y="439133"/>
                  </a:lnTo>
                  <a:lnTo>
                    <a:pt x="226352" y="437680"/>
                  </a:lnTo>
                  <a:lnTo>
                    <a:pt x="127800" y="437680"/>
                  </a:lnTo>
                  <a:lnTo>
                    <a:pt x="120667" y="439133"/>
                  </a:lnTo>
                  <a:lnTo>
                    <a:pt x="114819" y="443088"/>
                  </a:lnTo>
                  <a:lnTo>
                    <a:pt x="110864" y="448936"/>
                  </a:lnTo>
                  <a:lnTo>
                    <a:pt x="109410" y="456069"/>
                  </a:lnTo>
                  <a:lnTo>
                    <a:pt x="109410" y="554621"/>
                  </a:lnTo>
                  <a:lnTo>
                    <a:pt x="110864" y="561754"/>
                  </a:lnTo>
                  <a:lnTo>
                    <a:pt x="114819" y="567602"/>
                  </a:lnTo>
                  <a:lnTo>
                    <a:pt x="120667" y="571557"/>
                  </a:lnTo>
                  <a:lnTo>
                    <a:pt x="127800" y="573011"/>
                  </a:lnTo>
                  <a:lnTo>
                    <a:pt x="200469" y="573011"/>
                  </a:lnTo>
                  <a:lnTo>
                    <a:pt x="207604" y="574456"/>
                  </a:lnTo>
                  <a:lnTo>
                    <a:pt x="213456" y="578394"/>
                  </a:lnTo>
                  <a:lnTo>
                    <a:pt x="217416" y="584225"/>
                  </a:lnTo>
                  <a:lnTo>
                    <a:pt x="218871" y="591350"/>
                  </a:lnTo>
                  <a:lnTo>
                    <a:pt x="218871" y="1095921"/>
                  </a:lnTo>
                  <a:lnTo>
                    <a:pt x="217416" y="1103045"/>
                  </a:lnTo>
                  <a:lnTo>
                    <a:pt x="213456" y="1108876"/>
                  </a:lnTo>
                  <a:lnTo>
                    <a:pt x="207604" y="1112814"/>
                  </a:lnTo>
                  <a:lnTo>
                    <a:pt x="200469" y="1114259"/>
                  </a:lnTo>
                  <a:lnTo>
                    <a:pt x="18338" y="1114259"/>
                  </a:lnTo>
                  <a:lnTo>
                    <a:pt x="11235" y="1115713"/>
                  </a:lnTo>
                  <a:lnTo>
                    <a:pt x="5402" y="1119670"/>
                  </a:lnTo>
                  <a:lnTo>
                    <a:pt x="1452" y="1125522"/>
                  </a:lnTo>
                  <a:lnTo>
                    <a:pt x="0" y="1132662"/>
                  </a:lnTo>
                  <a:lnTo>
                    <a:pt x="0" y="1340611"/>
                  </a:lnTo>
                  <a:lnTo>
                    <a:pt x="1452" y="1347744"/>
                  </a:lnTo>
                  <a:lnTo>
                    <a:pt x="5402" y="1353592"/>
                  </a:lnTo>
                  <a:lnTo>
                    <a:pt x="11235" y="1357548"/>
                  </a:lnTo>
                  <a:lnTo>
                    <a:pt x="18338" y="1359001"/>
                  </a:lnTo>
                  <a:lnTo>
                    <a:pt x="226352" y="1359001"/>
                  </a:lnTo>
                  <a:lnTo>
                    <a:pt x="233476" y="1357548"/>
                  </a:lnTo>
                  <a:lnTo>
                    <a:pt x="239307" y="1353592"/>
                  </a:lnTo>
                  <a:lnTo>
                    <a:pt x="243245" y="1347744"/>
                  </a:lnTo>
                  <a:lnTo>
                    <a:pt x="244690" y="1340611"/>
                  </a:lnTo>
                  <a:lnTo>
                    <a:pt x="244690" y="1158481"/>
                  </a:lnTo>
                  <a:lnTo>
                    <a:pt x="246144" y="1151377"/>
                  </a:lnTo>
                  <a:lnTo>
                    <a:pt x="250101" y="1145544"/>
                  </a:lnTo>
                  <a:lnTo>
                    <a:pt x="255953" y="1141595"/>
                  </a:lnTo>
                  <a:lnTo>
                    <a:pt x="263093" y="1140142"/>
                  </a:lnTo>
                  <a:lnTo>
                    <a:pt x="793584" y="1140142"/>
                  </a:lnTo>
                  <a:lnTo>
                    <a:pt x="800709" y="1138687"/>
                  </a:lnTo>
                  <a:lnTo>
                    <a:pt x="806540" y="1134733"/>
                  </a:lnTo>
                  <a:lnTo>
                    <a:pt x="810478" y="1128896"/>
                  </a:lnTo>
                  <a:lnTo>
                    <a:pt x="811923" y="1121790"/>
                  </a:lnTo>
                  <a:lnTo>
                    <a:pt x="811923" y="591350"/>
                  </a:lnTo>
                  <a:lnTo>
                    <a:pt x="813377" y="584225"/>
                  </a:lnTo>
                  <a:lnTo>
                    <a:pt x="817333" y="578394"/>
                  </a:lnTo>
                  <a:lnTo>
                    <a:pt x="823185" y="574456"/>
                  </a:lnTo>
                  <a:lnTo>
                    <a:pt x="830326" y="573011"/>
                  </a:lnTo>
                  <a:lnTo>
                    <a:pt x="1314843" y="573011"/>
                  </a:lnTo>
                  <a:lnTo>
                    <a:pt x="1321947" y="574456"/>
                  </a:lnTo>
                  <a:lnTo>
                    <a:pt x="1327780" y="578394"/>
                  </a:lnTo>
                  <a:lnTo>
                    <a:pt x="1331729" y="584225"/>
                  </a:lnTo>
                  <a:lnTo>
                    <a:pt x="1333182" y="591350"/>
                  </a:lnTo>
                  <a:lnTo>
                    <a:pt x="1333182" y="773480"/>
                  </a:lnTo>
                  <a:lnTo>
                    <a:pt x="1334637" y="780586"/>
                  </a:lnTo>
                  <a:lnTo>
                    <a:pt x="1338591" y="786423"/>
                  </a:lnTo>
                  <a:lnTo>
                    <a:pt x="1344428" y="790377"/>
                  </a:lnTo>
                  <a:lnTo>
                    <a:pt x="1351534" y="791832"/>
                  </a:lnTo>
                  <a:lnTo>
                    <a:pt x="1559534" y="791832"/>
                  </a:lnTo>
                  <a:lnTo>
                    <a:pt x="1566659" y="790377"/>
                  </a:lnTo>
                  <a:lnTo>
                    <a:pt x="1572490" y="786423"/>
                  </a:lnTo>
                  <a:lnTo>
                    <a:pt x="1576427" y="780586"/>
                  </a:lnTo>
                  <a:lnTo>
                    <a:pt x="1577873" y="773480"/>
                  </a:lnTo>
                  <a:lnTo>
                    <a:pt x="1577873" y="565480"/>
                  </a:lnTo>
                  <a:lnTo>
                    <a:pt x="1576427" y="558355"/>
                  </a:lnTo>
                  <a:lnTo>
                    <a:pt x="1572490" y="552524"/>
                  </a:lnTo>
                  <a:lnTo>
                    <a:pt x="1566659" y="548587"/>
                  </a:lnTo>
                  <a:lnTo>
                    <a:pt x="1559534" y="547141"/>
                  </a:lnTo>
                  <a:lnTo>
                    <a:pt x="1377403" y="547141"/>
                  </a:lnTo>
                  <a:lnTo>
                    <a:pt x="1370279" y="545685"/>
                  </a:lnTo>
                  <a:lnTo>
                    <a:pt x="1364448" y="541726"/>
                  </a:lnTo>
                  <a:lnTo>
                    <a:pt x="1360510" y="535873"/>
                  </a:lnTo>
                  <a:lnTo>
                    <a:pt x="1359065" y="528739"/>
                  </a:lnTo>
                  <a:lnTo>
                    <a:pt x="1359065" y="18389"/>
                  </a:lnTo>
                  <a:lnTo>
                    <a:pt x="1357611" y="11256"/>
                  </a:lnTo>
                  <a:lnTo>
                    <a:pt x="1353654" y="5408"/>
                  </a:lnTo>
                  <a:lnTo>
                    <a:pt x="1347802" y="1453"/>
                  </a:lnTo>
                  <a:lnTo>
                    <a:pt x="1340662"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120" name="Google Shape;120;p1"/>
          <p:cNvGrpSpPr/>
          <p:nvPr/>
        </p:nvGrpSpPr>
        <p:grpSpPr>
          <a:xfrm>
            <a:off x="-2" y="2466420"/>
            <a:ext cx="2529205" cy="2276475"/>
            <a:chOff x="-2" y="2466420"/>
            <a:chExt cx="2529205" cy="2276475"/>
          </a:xfrm>
        </p:grpSpPr>
        <p:sp>
          <p:nvSpPr>
            <p:cNvPr id="121" name="Google Shape;121;p1"/>
            <p:cNvSpPr/>
            <p:nvPr/>
          </p:nvSpPr>
          <p:spPr>
            <a:xfrm>
              <a:off x="0" y="2667278"/>
              <a:ext cx="2286000" cy="1969135"/>
            </a:xfrm>
            <a:custGeom>
              <a:avLst/>
              <a:gdLst/>
              <a:ahLst/>
              <a:cxnLst/>
              <a:rect l="l" t="t" r="r" b="b"/>
              <a:pathLst>
                <a:path w="2286000" h="1969135" extrusionOk="0">
                  <a:moveTo>
                    <a:pt x="1942312" y="0"/>
                  </a:moveTo>
                  <a:lnTo>
                    <a:pt x="1165453" y="0"/>
                  </a:lnTo>
                  <a:lnTo>
                    <a:pt x="1155112" y="2094"/>
                  </a:lnTo>
                  <a:lnTo>
                    <a:pt x="1146640" y="7799"/>
                  </a:lnTo>
                  <a:lnTo>
                    <a:pt x="1140913" y="16250"/>
                  </a:lnTo>
                  <a:lnTo>
                    <a:pt x="1138808" y="26581"/>
                  </a:lnTo>
                  <a:lnTo>
                    <a:pt x="1138808" y="765975"/>
                  </a:lnTo>
                  <a:lnTo>
                    <a:pt x="1136715" y="776315"/>
                  </a:lnTo>
                  <a:lnTo>
                    <a:pt x="1131011" y="784788"/>
                  </a:lnTo>
                  <a:lnTo>
                    <a:pt x="1122564" y="790515"/>
                  </a:lnTo>
                  <a:lnTo>
                    <a:pt x="1112240" y="792619"/>
                  </a:lnTo>
                  <a:lnTo>
                    <a:pt x="381152" y="792619"/>
                  </a:lnTo>
                  <a:lnTo>
                    <a:pt x="370811" y="790515"/>
                  </a:lnTo>
                  <a:lnTo>
                    <a:pt x="362338" y="784788"/>
                  </a:lnTo>
                  <a:lnTo>
                    <a:pt x="356611" y="776315"/>
                  </a:lnTo>
                  <a:lnTo>
                    <a:pt x="354507" y="765975"/>
                  </a:lnTo>
                  <a:lnTo>
                    <a:pt x="354507" y="660666"/>
                  </a:lnTo>
                  <a:lnTo>
                    <a:pt x="352402" y="650348"/>
                  </a:lnTo>
                  <a:lnTo>
                    <a:pt x="346679" y="641900"/>
                  </a:lnTo>
                  <a:lnTo>
                    <a:pt x="338225" y="636193"/>
                  </a:lnTo>
                  <a:lnTo>
                    <a:pt x="327926" y="634098"/>
                  </a:lnTo>
                  <a:lnTo>
                    <a:pt x="185102" y="634098"/>
                  </a:lnTo>
                  <a:lnTo>
                    <a:pt x="174803" y="636193"/>
                  </a:lnTo>
                  <a:lnTo>
                    <a:pt x="166349" y="641900"/>
                  </a:lnTo>
                  <a:lnTo>
                    <a:pt x="160626" y="650348"/>
                  </a:lnTo>
                  <a:lnTo>
                    <a:pt x="158521" y="660666"/>
                  </a:lnTo>
                  <a:lnTo>
                    <a:pt x="158521" y="803503"/>
                  </a:lnTo>
                  <a:lnTo>
                    <a:pt x="160626" y="813802"/>
                  </a:lnTo>
                  <a:lnTo>
                    <a:pt x="166349" y="822256"/>
                  </a:lnTo>
                  <a:lnTo>
                    <a:pt x="174803" y="827979"/>
                  </a:lnTo>
                  <a:lnTo>
                    <a:pt x="185102" y="830084"/>
                  </a:lnTo>
                  <a:lnTo>
                    <a:pt x="290410" y="830084"/>
                  </a:lnTo>
                  <a:lnTo>
                    <a:pt x="300744" y="832187"/>
                  </a:lnTo>
                  <a:lnTo>
                    <a:pt x="309213" y="837906"/>
                  </a:lnTo>
                  <a:lnTo>
                    <a:pt x="314938" y="846356"/>
                  </a:lnTo>
                  <a:lnTo>
                    <a:pt x="317042" y="856653"/>
                  </a:lnTo>
                  <a:lnTo>
                    <a:pt x="317042" y="1587677"/>
                  </a:lnTo>
                  <a:lnTo>
                    <a:pt x="314938" y="1597981"/>
                  </a:lnTo>
                  <a:lnTo>
                    <a:pt x="309213" y="1606435"/>
                  </a:lnTo>
                  <a:lnTo>
                    <a:pt x="300744" y="1612155"/>
                  </a:lnTo>
                  <a:lnTo>
                    <a:pt x="290410" y="1614258"/>
                  </a:lnTo>
                  <a:lnTo>
                    <a:pt x="26581" y="1614258"/>
                  </a:lnTo>
                  <a:lnTo>
                    <a:pt x="16277" y="1616362"/>
                  </a:lnTo>
                  <a:lnTo>
                    <a:pt x="7823" y="1622088"/>
                  </a:lnTo>
                  <a:lnTo>
                    <a:pt x="2103" y="1630557"/>
                  </a:lnTo>
                  <a:lnTo>
                    <a:pt x="0" y="1640890"/>
                  </a:lnTo>
                  <a:lnTo>
                    <a:pt x="0" y="1942185"/>
                  </a:lnTo>
                  <a:lnTo>
                    <a:pt x="2103" y="1952511"/>
                  </a:lnTo>
                  <a:lnTo>
                    <a:pt x="7823" y="1960962"/>
                  </a:lnTo>
                  <a:lnTo>
                    <a:pt x="16277" y="1966670"/>
                  </a:lnTo>
                  <a:lnTo>
                    <a:pt x="26581" y="1968766"/>
                  </a:lnTo>
                  <a:lnTo>
                    <a:pt x="327926" y="1968766"/>
                  </a:lnTo>
                  <a:lnTo>
                    <a:pt x="338225" y="1966670"/>
                  </a:lnTo>
                  <a:lnTo>
                    <a:pt x="346679" y="1960962"/>
                  </a:lnTo>
                  <a:lnTo>
                    <a:pt x="352402" y="1952511"/>
                  </a:lnTo>
                  <a:lnTo>
                    <a:pt x="354507" y="1942185"/>
                  </a:lnTo>
                  <a:lnTo>
                    <a:pt x="354507" y="1678355"/>
                  </a:lnTo>
                  <a:lnTo>
                    <a:pt x="356611" y="1668022"/>
                  </a:lnTo>
                  <a:lnTo>
                    <a:pt x="362338" y="1659553"/>
                  </a:lnTo>
                  <a:lnTo>
                    <a:pt x="370811" y="1653827"/>
                  </a:lnTo>
                  <a:lnTo>
                    <a:pt x="381152" y="1651723"/>
                  </a:lnTo>
                  <a:lnTo>
                    <a:pt x="1149692" y="1651723"/>
                  </a:lnTo>
                  <a:lnTo>
                    <a:pt x="1160028" y="1649628"/>
                  </a:lnTo>
                  <a:lnTo>
                    <a:pt x="1168501" y="1643919"/>
                  </a:lnTo>
                  <a:lnTo>
                    <a:pt x="1174231" y="1635468"/>
                  </a:lnTo>
                  <a:lnTo>
                    <a:pt x="1176337" y="1625142"/>
                  </a:lnTo>
                  <a:lnTo>
                    <a:pt x="1176337" y="856653"/>
                  </a:lnTo>
                  <a:lnTo>
                    <a:pt x="1178431" y="846356"/>
                  </a:lnTo>
                  <a:lnTo>
                    <a:pt x="1184135" y="837906"/>
                  </a:lnTo>
                  <a:lnTo>
                    <a:pt x="1192582" y="832187"/>
                  </a:lnTo>
                  <a:lnTo>
                    <a:pt x="1202905" y="830084"/>
                  </a:lnTo>
                  <a:lnTo>
                    <a:pt x="1904860" y="830084"/>
                  </a:lnTo>
                  <a:lnTo>
                    <a:pt x="1915183" y="832187"/>
                  </a:lnTo>
                  <a:lnTo>
                    <a:pt x="1923630" y="837906"/>
                  </a:lnTo>
                  <a:lnTo>
                    <a:pt x="1929334" y="846356"/>
                  </a:lnTo>
                  <a:lnTo>
                    <a:pt x="1931428" y="856653"/>
                  </a:lnTo>
                  <a:lnTo>
                    <a:pt x="1931428" y="1120546"/>
                  </a:lnTo>
                  <a:lnTo>
                    <a:pt x="1933534" y="1130850"/>
                  </a:lnTo>
                  <a:lnTo>
                    <a:pt x="1939264" y="1139304"/>
                  </a:lnTo>
                  <a:lnTo>
                    <a:pt x="1947737" y="1145024"/>
                  </a:lnTo>
                  <a:lnTo>
                    <a:pt x="1958073" y="1147127"/>
                  </a:lnTo>
                  <a:lnTo>
                    <a:pt x="2259368" y="1147127"/>
                  </a:lnTo>
                  <a:lnTo>
                    <a:pt x="2269701" y="1145024"/>
                  </a:lnTo>
                  <a:lnTo>
                    <a:pt x="2278170" y="1139304"/>
                  </a:lnTo>
                  <a:lnTo>
                    <a:pt x="2283896" y="1130850"/>
                  </a:lnTo>
                  <a:lnTo>
                    <a:pt x="2286000" y="1120546"/>
                  </a:lnTo>
                  <a:lnTo>
                    <a:pt x="2286000" y="819200"/>
                  </a:lnTo>
                  <a:lnTo>
                    <a:pt x="2283896" y="808875"/>
                  </a:lnTo>
                  <a:lnTo>
                    <a:pt x="2278170" y="800423"/>
                  </a:lnTo>
                  <a:lnTo>
                    <a:pt x="2269701" y="794715"/>
                  </a:lnTo>
                  <a:lnTo>
                    <a:pt x="2259368" y="792619"/>
                  </a:lnTo>
                  <a:lnTo>
                    <a:pt x="1995525" y="792619"/>
                  </a:lnTo>
                  <a:lnTo>
                    <a:pt x="1985202" y="790515"/>
                  </a:lnTo>
                  <a:lnTo>
                    <a:pt x="1976754" y="784788"/>
                  </a:lnTo>
                  <a:lnTo>
                    <a:pt x="1971051" y="776315"/>
                  </a:lnTo>
                  <a:lnTo>
                    <a:pt x="1968957" y="765975"/>
                  </a:lnTo>
                  <a:lnTo>
                    <a:pt x="1968957" y="26581"/>
                  </a:lnTo>
                  <a:lnTo>
                    <a:pt x="1966851" y="16250"/>
                  </a:lnTo>
                  <a:lnTo>
                    <a:pt x="1961121" y="7799"/>
                  </a:lnTo>
                  <a:lnTo>
                    <a:pt x="1952648" y="2094"/>
                  </a:lnTo>
                  <a:lnTo>
                    <a:pt x="1942312" y="0"/>
                  </a:lnTo>
                  <a:close/>
                </a:path>
              </a:pathLst>
            </a:custGeom>
            <a:solidFill>
              <a:srgbClr val="F4F4F7">
                <a:alpha val="4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2" name="Google Shape;122;p1"/>
            <p:cNvSpPr/>
            <p:nvPr/>
          </p:nvSpPr>
          <p:spPr>
            <a:xfrm>
              <a:off x="-2" y="2466420"/>
              <a:ext cx="2529205" cy="2276475"/>
            </a:xfrm>
            <a:custGeom>
              <a:avLst/>
              <a:gdLst/>
              <a:ahLst/>
              <a:cxnLst/>
              <a:rect l="l" t="t" r="r" b="b"/>
              <a:pathLst>
                <a:path w="2529205" h="2276475" extrusionOk="0">
                  <a:moveTo>
                    <a:pt x="628421" y="124167"/>
                  </a:moveTo>
                  <a:lnTo>
                    <a:pt x="504253" y="124167"/>
                  </a:lnTo>
                  <a:lnTo>
                    <a:pt x="504253" y="0"/>
                  </a:lnTo>
                </a:path>
                <a:path w="2529205" h="2276475" extrusionOk="0">
                  <a:moveTo>
                    <a:pt x="380072" y="124167"/>
                  </a:moveTo>
                  <a:lnTo>
                    <a:pt x="504253" y="124167"/>
                  </a:lnTo>
                  <a:lnTo>
                    <a:pt x="504253" y="248348"/>
                  </a:lnTo>
                </a:path>
                <a:path w="2529205" h="2276475" extrusionOk="0">
                  <a:moveTo>
                    <a:pt x="1008494" y="124167"/>
                  </a:moveTo>
                  <a:lnTo>
                    <a:pt x="884313" y="124167"/>
                  </a:lnTo>
                  <a:lnTo>
                    <a:pt x="884313" y="0"/>
                  </a:lnTo>
                </a:path>
                <a:path w="2529205" h="2276475" extrusionOk="0">
                  <a:moveTo>
                    <a:pt x="760145" y="124167"/>
                  </a:moveTo>
                  <a:lnTo>
                    <a:pt x="884313" y="124167"/>
                  </a:lnTo>
                  <a:lnTo>
                    <a:pt x="884313" y="248348"/>
                  </a:lnTo>
                </a:path>
                <a:path w="2529205" h="2276475" extrusionOk="0">
                  <a:moveTo>
                    <a:pt x="628421" y="529704"/>
                  </a:moveTo>
                  <a:lnTo>
                    <a:pt x="504253" y="529704"/>
                  </a:lnTo>
                  <a:lnTo>
                    <a:pt x="504253" y="405536"/>
                  </a:lnTo>
                </a:path>
                <a:path w="2529205" h="2276475" extrusionOk="0">
                  <a:moveTo>
                    <a:pt x="380072" y="529704"/>
                  </a:moveTo>
                  <a:lnTo>
                    <a:pt x="504253" y="529704"/>
                  </a:lnTo>
                  <a:lnTo>
                    <a:pt x="504253" y="653884"/>
                  </a:lnTo>
                </a:path>
                <a:path w="2529205" h="2276475" extrusionOk="0">
                  <a:moveTo>
                    <a:pt x="1008494" y="529704"/>
                  </a:moveTo>
                  <a:lnTo>
                    <a:pt x="884313" y="529704"/>
                  </a:lnTo>
                  <a:lnTo>
                    <a:pt x="884313" y="405536"/>
                  </a:lnTo>
                </a:path>
                <a:path w="2529205" h="2276475" extrusionOk="0">
                  <a:moveTo>
                    <a:pt x="760145" y="529704"/>
                  </a:moveTo>
                  <a:lnTo>
                    <a:pt x="884313" y="529704"/>
                  </a:lnTo>
                  <a:lnTo>
                    <a:pt x="884313" y="653884"/>
                  </a:lnTo>
                </a:path>
                <a:path w="2529205" h="2276475" extrusionOk="0">
                  <a:moveTo>
                    <a:pt x="248348" y="935253"/>
                  </a:moveTo>
                  <a:lnTo>
                    <a:pt x="124180" y="935253"/>
                  </a:lnTo>
                  <a:lnTo>
                    <a:pt x="124180" y="811072"/>
                  </a:lnTo>
                </a:path>
                <a:path w="2529205" h="2276475" extrusionOk="0">
                  <a:moveTo>
                    <a:pt x="0" y="935253"/>
                  </a:moveTo>
                  <a:lnTo>
                    <a:pt x="124180" y="935253"/>
                  </a:lnTo>
                  <a:lnTo>
                    <a:pt x="124180" y="1059421"/>
                  </a:lnTo>
                </a:path>
                <a:path w="2529205" h="2276475" extrusionOk="0">
                  <a:moveTo>
                    <a:pt x="628421" y="935253"/>
                  </a:moveTo>
                  <a:lnTo>
                    <a:pt x="504253" y="935253"/>
                  </a:lnTo>
                  <a:lnTo>
                    <a:pt x="504253" y="811072"/>
                  </a:lnTo>
                </a:path>
                <a:path w="2529205" h="2276475" extrusionOk="0">
                  <a:moveTo>
                    <a:pt x="380072" y="935253"/>
                  </a:moveTo>
                  <a:lnTo>
                    <a:pt x="504253" y="935253"/>
                  </a:lnTo>
                  <a:lnTo>
                    <a:pt x="504253" y="1059421"/>
                  </a:lnTo>
                </a:path>
                <a:path w="2529205" h="2276475" extrusionOk="0">
                  <a:moveTo>
                    <a:pt x="1008494" y="935253"/>
                  </a:moveTo>
                  <a:lnTo>
                    <a:pt x="884313" y="935253"/>
                  </a:lnTo>
                  <a:lnTo>
                    <a:pt x="884313" y="811072"/>
                  </a:lnTo>
                </a:path>
                <a:path w="2529205" h="2276475" extrusionOk="0">
                  <a:moveTo>
                    <a:pt x="760145" y="935253"/>
                  </a:moveTo>
                  <a:lnTo>
                    <a:pt x="884313" y="935253"/>
                  </a:lnTo>
                  <a:lnTo>
                    <a:pt x="884313" y="1059421"/>
                  </a:lnTo>
                </a:path>
                <a:path w="2529205" h="2276475" extrusionOk="0">
                  <a:moveTo>
                    <a:pt x="1388567" y="935253"/>
                  </a:moveTo>
                  <a:lnTo>
                    <a:pt x="1264386" y="935253"/>
                  </a:lnTo>
                  <a:lnTo>
                    <a:pt x="1264386" y="811072"/>
                  </a:lnTo>
                </a:path>
                <a:path w="2529205" h="2276475" extrusionOk="0">
                  <a:moveTo>
                    <a:pt x="1140218" y="935253"/>
                  </a:moveTo>
                  <a:lnTo>
                    <a:pt x="1264386" y="935253"/>
                  </a:lnTo>
                  <a:lnTo>
                    <a:pt x="1264386" y="1059421"/>
                  </a:lnTo>
                </a:path>
                <a:path w="2529205" h="2276475" extrusionOk="0">
                  <a:moveTo>
                    <a:pt x="1768627" y="935253"/>
                  </a:moveTo>
                  <a:lnTo>
                    <a:pt x="1644459" y="935253"/>
                  </a:lnTo>
                  <a:lnTo>
                    <a:pt x="1644459" y="811072"/>
                  </a:lnTo>
                </a:path>
                <a:path w="2529205" h="2276475" extrusionOk="0">
                  <a:moveTo>
                    <a:pt x="1520278" y="935253"/>
                  </a:moveTo>
                  <a:lnTo>
                    <a:pt x="1644459" y="935253"/>
                  </a:lnTo>
                  <a:lnTo>
                    <a:pt x="1644459" y="1059421"/>
                  </a:lnTo>
                </a:path>
                <a:path w="2529205" h="2276475" extrusionOk="0">
                  <a:moveTo>
                    <a:pt x="2148700" y="935253"/>
                  </a:moveTo>
                  <a:lnTo>
                    <a:pt x="2024532" y="935253"/>
                  </a:lnTo>
                  <a:lnTo>
                    <a:pt x="2024532" y="811072"/>
                  </a:lnTo>
                </a:path>
                <a:path w="2529205" h="2276475" extrusionOk="0">
                  <a:moveTo>
                    <a:pt x="1900351" y="935253"/>
                  </a:moveTo>
                  <a:lnTo>
                    <a:pt x="2024532" y="935253"/>
                  </a:lnTo>
                  <a:lnTo>
                    <a:pt x="2024532" y="1059421"/>
                  </a:lnTo>
                </a:path>
                <a:path w="2529205" h="2276475" extrusionOk="0">
                  <a:moveTo>
                    <a:pt x="2528773" y="529704"/>
                  </a:moveTo>
                  <a:lnTo>
                    <a:pt x="2404605" y="529704"/>
                  </a:lnTo>
                  <a:lnTo>
                    <a:pt x="2404605" y="405536"/>
                  </a:lnTo>
                </a:path>
                <a:path w="2529205" h="2276475" extrusionOk="0">
                  <a:moveTo>
                    <a:pt x="2280424" y="529704"/>
                  </a:moveTo>
                  <a:lnTo>
                    <a:pt x="2404605" y="529704"/>
                  </a:lnTo>
                  <a:lnTo>
                    <a:pt x="2404605" y="653884"/>
                  </a:lnTo>
                </a:path>
                <a:path w="2529205" h="2276475" extrusionOk="0">
                  <a:moveTo>
                    <a:pt x="2528773" y="935253"/>
                  </a:moveTo>
                  <a:lnTo>
                    <a:pt x="2404605" y="935253"/>
                  </a:lnTo>
                  <a:lnTo>
                    <a:pt x="2404605" y="811072"/>
                  </a:lnTo>
                </a:path>
                <a:path w="2529205" h="2276475" extrusionOk="0">
                  <a:moveTo>
                    <a:pt x="2280424" y="935253"/>
                  </a:moveTo>
                  <a:lnTo>
                    <a:pt x="2404605" y="935253"/>
                  </a:lnTo>
                  <a:lnTo>
                    <a:pt x="2404605" y="1059421"/>
                  </a:lnTo>
                </a:path>
                <a:path w="2529205" h="2276475" extrusionOk="0">
                  <a:moveTo>
                    <a:pt x="248348" y="1340789"/>
                  </a:moveTo>
                  <a:lnTo>
                    <a:pt x="124180" y="1340789"/>
                  </a:lnTo>
                  <a:lnTo>
                    <a:pt x="124180" y="1216609"/>
                  </a:lnTo>
                </a:path>
                <a:path w="2529205" h="2276475" extrusionOk="0">
                  <a:moveTo>
                    <a:pt x="0" y="1340789"/>
                  </a:moveTo>
                  <a:lnTo>
                    <a:pt x="124180" y="1340789"/>
                  </a:lnTo>
                  <a:lnTo>
                    <a:pt x="124180" y="1464957"/>
                  </a:lnTo>
                </a:path>
                <a:path w="2529205" h="2276475" extrusionOk="0">
                  <a:moveTo>
                    <a:pt x="628421" y="1340789"/>
                  </a:moveTo>
                  <a:lnTo>
                    <a:pt x="504253" y="1340789"/>
                  </a:lnTo>
                  <a:lnTo>
                    <a:pt x="504253" y="1216609"/>
                  </a:lnTo>
                </a:path>
                <a:path w="2529205" h="2276475" extrusionOk="0">
                  <a:moveTo>
                    <a:pt x="380072" y="1340789"/>
                  </a:moveTo>
                  <a:lnTo>
                    <a:pt x="504253" y="1340789"/>
                  </a:lnTo>
                  <a:lnTo>
                    <a:pt x="504253" y="1464957"/>
                  </a:lnTo>
                </a:path>
                <a:path w="2529205" h="2276475" extrusionOk="0">
                  <a:moveTo>
                    <a:pt x="1008494" y="1340789"/>
                  </a:moveTo>
                  <a:lnTo>
                    <a:pt x="884313" y="1340789"/>
                  </a:lnTo>
                  <a:lnTo>
                    <a:pt x="884313" y="1216609"/>
                  </a:lnTo>
                </a:path>
                <a:path w="2529205" h="2276475" extrusionOk="0">
                  <a:moveTo>
                    <a:pt x="760145" y="1340789"/>
                  </a:moveTo>
                  <a:lnTo>
                    <a:pt x="884313" y="1340789"/>
                  </a:lnTo>
                  <a:lnTo>
                    <a:pt x="884313" y="1464957"/>
                  </a:lnTo>
                </a:path>
                <a:path w="2529205" h="2276475" extrusionOk="0">
                  <a:moveTo>
                    <a:pt x="248348" y="1746326"/>
                  </a:moveTo>
                  <a:lnTo>
                    <a:pt x="124180" y="1746326"/>
                  </a:lnTo>
                  <a:lnTo>
                    <a:pt x="124180" y="1622145"/>
                  </a:lnTo>
                </a:path>
                <a:path w="2529205" h="2276475" extrusionOk="0">
                  <a:moveTo>
                    <a:pt x="0" y="1746326"/>
                  </a:moveTo>
                  <a:lnTo>
                    <a:pt x="124180" y="1746326"/>
                  </a:lnTo>
                  <a:lnTo>
                    <a:pt x="124180" y="1870494"/>
                  </a:lnTo>
                </a:path>
                <a:path w="2529205" h="2276475" extrusionOk="0">
                  <a:moveTo>
                    <a:pt x="628421" y="1746326"/>
                  </a:moveTo>
                  <a:lnTo>
                    <a:pt x="504253" y="1746326"/>
                  </a:lnTo>
                  <a:lnTo>
                    <a:pt x="504253" y="1622145"/>
                  </a:lnTo>
                </a:path>
                <a:path w="2529205" h="2276475" extrusionOk="0">
                  <a:moveTo>
                    <a:pt x="380072" y="1746326"/>
                  </a:moveTo>
                  <a:lnTo>
                    <a:pt x="504253" y="1746326"/>
                  </a:lnTo>
                  <a:lnTo>
                    <a:pt x="504253" y="1870494"/>
                  </a:lnTo>
                </a:path>
                <a:path w="2529205" h="2276475" extrusionOk="0">
                  <a:moveTo>
                    <a:pt x="1008494" y="1746326"/>
                  </a:moveTo>
                  <a:lnTo>
                    <a:pt x="884313" y="1746326"/>
                  </a:lnTo>
                  <a:lnTo>
                    <a:pt x="884313" y="1622145"/>
                  </a:lnTo>
                </a:path>
                <a:path w="2529205" h="2276475" extrusionOk="0">
                  <a:moveTo>
                    <a:pt x="760145" y="1746326"/>
                  </a:moveTo>
                  <a:lnTo>
                    <a:pt x="884313" y="1746326"/>
                  </a:lnTo>
                  <a:lnTo>
                    <a:pt x="884313" y="1870494"/>
                  </a:lnTo>
                </a:path>
                <a:path w="2529205" h="2276475" extrusionOk="0">
                  <a:moveTo>
                    <a:pt x="248348" y="2151862"/>
                  </a:moveTo>
                  <a:lnTo>
                    <a:pt x="124180" y="2151862"/>
                  </a:lnTo>
                  <a:lnTo>
                    <a:pt x="124180" y="2027694"/>
                  </a:lnTo>
                </a:path>
                <a:path w="2529205" h="2276475" extrusionOk="0">
                  <a:moveTo>
                    <a:pt x="0" y="2151862"/>
                  </a:moveTo>
                  <a:lnTo>
                    <a:pt x="124180" y="2151862"/>
                  </a:lnTo>
                  <a:lnTo>
                    <a:pt x="124180" y="2276043"/>
                  </a:lnTo>
                </a:path>
                <a:path w="2529205" h="2276475" extrusionOk="0">
                  <a:moveTo>
                    <a:pt x="628421" y="2151862"/>
                  </a:moveTo>
                  <a:lnTo>
                    <a:pt x="504253" y="2151862"/>
                  </a:lnTo>
                  <a:lnTo>
                    <a:pt x="504253" y="2027694"/>
                  </a:lnTo>
                </a:path>
                <a:path w="2529205" h="2276475" extrusionOk="0">
                  <a:moveTo>
                    <a:pt x="380072" y="2151862"/>
                  </a:moveTo>
                  <a:lnTo>
                    <a:pt x="504253" y="2151862"/>
                  </a:lnTo>
                  <a:lnTo>
                    <a:pt x="504253" y="2276043"/>
                  </a:lnTo>
                </a:path>
                <a:path w="2529205" h="2276475" extrusionOk="0">
                  <a:moveTo>
                    <a:pt x="1008494" y="2151862"/>
                  </a:moveTo>
                  <a:lnTo>
                    <a:pt x="884313" y="2151862"/>
                  </a:lnTo>
                  <a:lnTo>
                    <a:pt x="884313" y="2027694"/>
                  </a:lnTo>
                </a:path>
                <a:path w="2529205" h="2276475" extrusionOk="0">
                  <a:moveTo>
                    <a:pt x="760145" y="2151862"/>
                  </a:moveTo>
                  <a:lnTo>
                    <a:pt x="884313" y="2151862"/>
                  </a:lnTo>
                  <a:lnTo>
                    <a:pt x="884313" y="2276043"/>
                  </a:lnTo>
                </a:path>
                <a:path w="2529205" h="2276475" extrusionOk="0">
                  <a:moveTo>
                    <a:pt x="1388567" y="1340789"/>
                  </a:moveTo>
                  <a:lnTo>
                    <a:pt x="1264386" y="1340789"/>
                  </a:lnTo>
                  <a:lnTo>
                    <a:pt x="1264386" y="1216609"/>
                  </a:lnTo>
                </a:path>
                <a:path w="2529205" h="2276475" extrusionOk="0">
                  <a:moveTo>
                    <a:pt x="1140218" y="1340789"/>
                  </a:moveTo>
                  <a:lnTo>
                    <a:pt x="1264386" y="1340789"/>
                  </a:lnTo>
                  <a:lnTo>
                    <a:pt x="1264386" y="1464957"/>
                  </a:lnTo>
                </a:path>
                <a:path w="2529205" h="2276475" extrusionOk="0">
                  <a:moveTo>
                    <a:pt x="1388567" y="1746326"/>
                  </a:moveTo>
                  <a:lnTo>
                    <a:pt x="1264386" y="1746326"/>
                  </a:lnTo>
                  <a:lnTo>
                    <a:pt x="1264386" y="1622145"/>
                  </a:lnTo>
                </a:path>
                <a:path w="2529205" h="2276475" extrusionOk="0">
                  <a:moveTo>
                    <a:pt x="1140218" y="1746326"/>
                  </a:moveTo>
                  <a:lnTo>
                    <a:pt x="1264386" y="1746326"/>
                  </a:lnTo>
                  <a:lnTo>
                    <a:pt x="1264386" y="1870494"/>
                  </a:lnTo>
                </a:path>
                <a:path w="2529205" h="2276475" extrusionOk="0">
                  <a:moveTo>
                    <a:pt x="1388567" y="2151862"/>
                  </a:moveTo>
                  <a:lnTo>
                    <a:pt x="1264386" y="2151862"/>
                  </a:lnTo>
                  <a:lnTo>
                    <a:pt x="1264386" y="2027694"/>
                  </a:lnTo>
                </a:path>
                <a:path w="2529205" h="2276475" extrusionOk="0">
                  <a:moveTo>
                    <a:pt x="1140218" y="2151862"/>
                  </a:moveTo>
                  <a:lnTo>
                    <a:pt x="1264386" y="2151862"/>
                  </a:lnTo>
                  <a:lnTo>
                    <a:pt x="1264386" y="2276043"/>
                  </a:lnTo>
                </a:path>
                <a:path w="2529205" h="2276475" extrusionOk="0">
                  <a:moveTo>
                    <a:pt x="1768627" y="2151862"/>
                  </a:moveTo>
                  <a:lnTo>
                    <a:pt x="1644459" y="2151862"/>
                  </a:lnTo>
                  <a:lnTo>
                    <a:pt x="1644459" y="2027694"/>
                  </a:lnTo>
                </a:path>
                <a:path w="2529205" h="2276475" extrusionOk="0">
                  <a:moveTo>
                    <a:pt x="1520278" y="2151862"/>
                  </a:moveTo>
                  <a:lnTo>
                    <a:pt x="1644459" y="2151862"/>
                  </a:lnTo>
                  <a:lnTo>
                    <a:pt x="1644459" y="2276043"/>
                  </a:lnTo>
                </a:path>
                <a:path w="2529205" h="2276475" extrusionOk="0">
                  <a:moveTo>
                    <a:pt x="2148700" y="2151862"/>
                  </a:moveTo>
                  <a:lnTo>
                    <a:pt x="2024532" y="2151862"/>
                  </a:lnTo>
                  <a:lnTo>
                    <a:pt x="2024532" y="2027694"/>
                  </a:lnTo>
                </a:path>
                <a:path w="2529205" h="2276475" extrusionOk="0">
                  <a:moveTo>
                    <a:pt x="1900351" y="2151862"/>
                  </a:moveTo>
                  <a:lnTo>
                    <a:pt x="2024532" y="2151862"/>
                  </a:lnTo>
                  <a:lnTo>
                    <a:pt x="2024532" y="2276043"/>
                  </a:lnTo>
                </a:path>
                <a:path w="2529205" h="2276475" extrusionOk="0">
                  <a:moveTo>
                    <a:pt x="2528773" y="1746326"/>
                  </a:moveTo>
                  <a:lnTo>
                    <a:pt x="2404605" y="1746326"/>
                  </a:lnTo>
                  <a:lnTo>
                    <a:pt x="2404605" y="1622145"/>
                  </a:lnTo>
                </a:path>
                <a:path w="2529205" h="2276475" extrusionOk="0">
                  <a:moveTo>
                    <a:pt x="2280424" y="1746326"/>
                  </a:moveTo>
                  <a:lnTo>
                    <a:pt x="2404605" y="1746326"/>
                  </a:lnTo>
                  <a:lnTo>
                    <a:pt x="2404605" y="1870494"/>
                  </a:lnTo>
                </a:path>
                <a:path w="2529205" h="2276475" extrusionOk="0">
                  <a:moveTo>
                    <a:pt x="2528773" y="2151862"/>
                  </a:moveTo>
                  <a:lnTo>
                    <a:pt x="2404605" y="2151862"/>
                  </a:lnTo>
                  <a:lnTo>
                    <a:pt x="2404605" y="2027694"/>
                  </a:lnTo>
                </a:path>
                <a:path w="2529205" h="2276475" extrusionOk="0">
                  <a:moveTo>
                    <a:pt x="2280424" y="2151862"/>
                  </a:moveTo>
                  <a:lnTo>
                    <a:pt x="2404605" y="2151862"/>
                  </a:lnTo>
                  <a:lnTo>
                    <a:pt x="2404605" y="2276043"/>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23" name="Google Shape;123;p1"/>
          <p:cNvSpPr txBox="1"/>
          <p:nvPr/>
        </p:nvSpPr>
        <p:spPr>
          <a:xfrm>
            <a:off x="4559300" y="2847945"/>
            <a:ext cx="4015988" cy="1079270"/>
          </a:xfrm>
          <a:prstGeom prst="rect">
            <a:avLst/>
          </a:prstGeom>
          <a:noFill/>
          <a:ln>
            <a:noFill/>
          </a:ln>
        </p:spPr>
        <p:txBody>
          <a:bodyPr spcFirstLastPara="1" wrap="square" lIns="0" tIns="12700" rIns="0" bIns="0" anchor="t" anchorCtr="0">
            <a:spAutoFit/>
          </a:bodyPr>
          <a:lstStyle/>
          <a:p>
            <a:pPr marL="12700" lvl="0" indent="0" algn="l" rtl="0">
              <a:lnSpc>
                <a:spcPct val="110000"/>
              </a:lnSpc>
              <a:spcBef>
                <a:spcPts val="0"/>
              </a:spcBef>
              <a:spcAft>
                <a:spcPts val="0"/>
              </a:spcAft>
              <a:buNone/>
            </a:pPr>
            <a:r>
              <a:rPr lang="en-US" sz="3150" b="1" dirty="0">
                <a:solidFill>
                  <a:srgbClr val="FFFFFF"/>
                </a:solidFill>
                <a:latin typeface="Noto Sans Black"/>
                <a:ea typeface="Noto Sans Black"/>
                <a:cs typeface="Noto Sans Black"/>
                <a:sym typeface="Noto Sans Black"/>
              </a:rPr>
              <a:t>TEMA: project</a:t>
            </a:r>
            <a:endParaRPr sz="3150" dirty="0">
              <a:latin typeface="Noto Sans Black"/>
              <a:ea typeface="Noto Sans Black"/>
              <a:cs typeface="Noto Sans Black"/>
              <a:sym typeface="Noto Sans Black"/>
            </a:endParaRPr>
          </a:p>
          <a:p>
            <a:pPr marL="12700" lvl="0" indent="0" algn="l" rtl="0">
              <a:lnSpc>
                <a:spcPct val="110000"/>
              </a:lnSpc>
              <a:spcBef>
                <a:spcPts val="0"/>
              </a:spcBef>
              <a:spcAft>
                <a:spcPts val="0"/>
              </a:spcAft>
              <a:buNone/>
            </a:pPr>
            <a:r>
              <a:rPr lang="en-US" sz="3150" b="1" dirty="0">
                <a:solidFill>
                  <a:srgbClr val="FFFFFF"/>
                </a:solidFill>
                <a:latin typeface="Noto Sans Black"/>
                <a:ea typeface="Noto Sans Black"/>
                <a:cs typeface="Noto Sans Black"/>
                <a:sym typeface="Noto Sans Black"/>
              </a:rPr>
              <a:t>presentation</a:t>
            </a:r>
            <a:endParaRPr sz="3150" dirty="0">
              <a:latin typeface="Noto Sans Black"/>
              <a:ea typeface="Noto Sans Black"/>
              <a:cs typeface="Noto Sans Black"/>
              <a:sym typeface="Noto Sans Black"/>
            </a:endParaRPr>
          </a:p>
        </p:txBody>
      </p:sp>
      <p:sp>
        <p:nvSpPr>
          <p:cNvPr id="124" name="Google Shape;124;p1"/>
          <p:cNvSpPr txBox="1"/>
          <p:nvPr/>
        </p:nvSpPr>
        <p:spPr>
          <a:xfrm>
            <a:off x="4559300" y="3978707"/>
            <a:ext cx="1722755" cy="2692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600" b="1" dirty="0">
                <a:solidFill>
                  <a:srgbClr val="FFFFFF"/>
                </a:solidFill>
                <a:latin typeface="Noto Sans Black"/>
                <a:ea typeface="Noto Sans Black"/>
                <a:cs typeface="Noto Sans Black"/>
                <a:sym typeface="Noto Sans Black"/>
              </a:rPr>
              <a:t>April 18, 2024</a:t>
            </a:r>
            <a:endParaRPr sz="1600" dirty="0">
              <a:latin typeface="Noto Sans Black"/>
              <a:ea typeface="Noto Sans Black"/>
              <a:cs typeface="Noto Sans Black"/>
              <a:sym typeface="Noto Sans Black"/>
            </a:endParaRPr>
          </a:p>
        </p:txBody>
      </p:sp>
      <p:sp>
        <p:nvSpPr>
          <p:cNvPr id="125" name="Google Shape;125;p1"/>
          <p:cNvSpPr/>
          <p:nvPr/>
        </p:nvSpPr>
        <p:spPr>
          <a:xfrm>
            <a:off x="380070" y="2060870"/>
            <a:ext cx="248920" cy="248920"/>
          </a:xfrm>
          <a:custGeom>
            <a:avLst/>
            <a:gdLst/>
            <a:ahLst/>
            <a:cxnLst/>
            <a:rect l="l" t="t" r="r" b="b"/>
            <a:pathLst>
              <a:path w="248920" h="248919" extrusionOk="0">
                <a:moveTo>
                  <a:pt x="248348" y="124180"/>
                </a:moveTo>
                <a:lnTo>
                  <a:pt x="124180" y="124180"/>
                </a:lnTo>
                <a:lnTo>
                  <a:pt x="124180" y="0"/>
                </a:lnTo>
              </a:path>
              <a:path w="248920" h="248919" extrusionOk="0">
                <a:moveTo>
                  <a:pt x="0" y="124180"/>
                </a:moveTo>
                <a:lnTo>
                  <a:pt x="124180" y="124180"/>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6" name="Google Shape;126;p1"/>
          <p:cNvSpPr/>
          <p:nvPr/>
        </p:nvSpPr>
        <p:spPr>
          <a:xfrm>
            <a:off x="1140216" y="2060870"/>
            <a:ext cx="248920" cy="248920"/>
          </a:xfrm>
          <a:custGeom>
            <a:avLst/>
            <a:gdLst/>
            <a:ahLst/>
            <a:cxnLst/>
            <a:rect l="l" t="t" r="r" b="b"/>
            <a:pathLst>
              <a:path w="248919" h="248919" extrusionOk="0">
                <a:moveTo>
                  <a:pt x="248348" y="124180"/>
                </a:moveTo>
                <a:lnTo>
                  <a:pt x="124167" y="124180"/>
                </a:lnTo>
                <a:lnTo>
                  <a:pt x="124167" y="0"/>
                </a:lnTo>
              </a:path>
              <a:path w="248919" h="248919"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7" name="Google Shape;127;p1"/>
          <p:cNvSpPr/>
          <p:nvPr/>
        </p:nvSpPr>
        <p:spPr>
          <a:xfrm>
            <a:off x="2660494" y="2060870"/>
            <a:ext cx="248920" cy="248920"/>
          </a:xfrm>
          <a:custGeom>
            <a:avLst/>
            <a:gdLst/>
            <a:ahLst/>
            <a:cxnLst/>
            <a:rect l="l" t="t" r="r" b="b"/>
            <a:pathLst>
              <a:path w="248919" h="248919" extrusionOk="0">
                <a:moveTo>
                  <a:pt x="248348" y="124180"/>
                </a:moveTo>
                <a:lnTo>
                  <a:pt x="124167" y="124180"/>
                </a:lnTo>
                <a:lnTo>
                  <a:pt x="124167" y="0"/>
                </a:lnTo>
              </a:path>
              <a:path w="248919" h="248919"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8" name="Google Shape;128;p1"/>
          <p:cNvSpPr/>
          <p:nvPr/>
        </p:nvSpPr>
        <p:spPr>
          <a:xfrm>
            <a:off x="3040567" y="2060870"/>
            <a:ext cx="248920" cy="248920"/>
          </a:xfrm>
          <a:custGeom>
            <a:avLst/>
            <a:gdLst/>
            <a:ahLst/>
            <a:cxnLst/>
            <a:rect l="l" t="t" r="r" b="b"/>
            <a:pathLst>
              <a:path w="248920" h="248919" extrusionOk="0">
                <a:moveTo>
                  <a:pt x="248348" y="124180"/>
                </a:moveTo>
                <a:lnTo>
                  <a:pt x="124167" y="124180"/>
                </a:lnTo>
                <a:lnTo>
                  <a:pt x="124167" y="0"/>
                </a:lnTo>
              </a:path>
              <a:path w="248920" h="248919"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9" name="Google Shape;129;p1"/>
          <p:cNvSpPr/>
          <p:nvPr/>
        </p:nvSpPr>
        <p:spPr>
          <a:xfrm>
            <a:off x="2660494" y="2466419"/>
            <a:ext cx="248920" cy="248920"/>
          </a:xfrm>
          <a:custGeom>
            <a:avLst/>
            <a:gdLst/>
            <a:ahLst/>
            <a:cxnLst/>
            <a:rect l="l" t="t" r="r" b="b"/>
            <a:pathLst>
              <a:path w="248919" h="248919" extrusionOk="0">
                <a:moveTo>
                  <a:pt x="248348" y="124167"/>
                </a:moveTo>
                <a:lnTo>
                  <a:pt x="124167" y="124167"/>
                </a:lnTo>
                <a:lnTo>
                  <a:pt x="124167" y="0"/>
                </a:lnTo>
              </a:path>
              <a:path w="248919" h="248919"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0" name="Google Shape;130;p1"/>
          <p:cNvSpPr/>
          <p:nvPr/>
        </p:nvSpPr>
        <p:spPr>
          <a:xfrm>
            <a:off x="3040567" y="2466419"/>
            <a:ext cx="248920" cy="248920"/>
          </a:xfrm>
          <a:custGeom>
            <a:avLst/>
            <a:gdLst/>
            <a:ahLst/>
            <a:cxnLst/>
            <a:rect l="l" t="t" r="r" b="b"/>
            <a:pathLst>
              <a:path w="248920" h="248919" extrusionOk="0">
                <a:moveTo>
                  <a:pt x="248348" y="124167"/>
                </a:moveTo>
                <a:lnTo>
                  <a:pt x="124167" y="124167"/>
                </a:lnTo>
                <a:lnTo>
                  <a:pt x="124167" y="0"/>
                </a:lnTo>
              </a:path>
              <a:path w="248920" h="248919"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1" name="Google Shape;131;p1"/>
          <p:cNvSpPr/>
          <p:nvPr/>
        </p:nvSpPr>
        <p:spPr>
          <a:xfrm>
            <a:off x="2660494" y="2871956"/>
            <a:ext cx="248920" cy="248920"/>
          </a:xfrm>
          <a:custGeom>
            <a:avLst/>
            <a:gdLst/>
            <a:ahLst/>
            <a:cxnLst/>
            <a:rect l="l" t="t" r="r" b="b"/>
            <a:pathLst>
              <a:path w="248919" h="248919" extrusionOk="0">
                <a:moveTo>
                  <a:pt x="248348" y="124167"/>
                </a:moveTo>
                <a:lnTo>
                  <a:pt x="124167" y="124167"/>
                </a:lnTo>
                <a:lnTo>
                  <a:pt x="124167" y="0"/>
                </a:lnTo>
              </a:path>
              <a:path w="248919" h="248919"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2" name="Google Shape;132;p1"/>
          <p:cNvSpPr/>
          <p:nvPr/>
        </p:nvSpPr>
        <p:spPr>
          <a:xfrm>
            <a:off x="3040567" y="2871956"/>
            <a:ext cx="248920" cy="248920"/>
          </a:xfrm>
          <a:custGeom>
            <a:avLst/>
            <a:gdLst/>
            <a:ahLst/>
            <a:cxnLst/>
            <a:rect l="l" t="t" r="r" b="b"/>
            <a:pathLst>
              <a:path w="248920" h="248919" extrusionOk="0">
                <a:moveTo>
                  <a:pt x="248348" y="124167"/>
                </a:moveTo>
                <a:lnTo>
                  <a:pt x="124167" y="124167"/>
                </a:lnTo>
                <a:lnTo>
                  <a:pt x="124167" y="0"/>
                </a:lnTo>
              </a:path>
              <a:path w="248920" h="248919"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3" name="Google Shape;133;p1"/>
          <p:cNvSpPr/>
          <p:nvPr/>
        </p:nvSpPr>
        <p:spPr>
          <a:xfrm>
            <a:off x="2660494" y="3277492"/>
            <a:ext cx="248920" cy="248920"/>
          </a:xfrm>
          <a:custGeom>
            <a:avLst/>
            <a:gdLst/>
            <a:ahLst/>
            <a:cxnLst/>
            <a:rect l="l" t="t" r="r" b="b"/>
            <a:pathLst>
              <a:path w="248919" h="248920" extrusionOk="0">
                <a:moveTo>
                  <a:pt x="248348" y="124180"/>
                </a:moveTo>
                <a:lnTo>
                  <a:pt x="124167" y="124180"/>
                </a:lnTo>
                <a:lnTo>
                  <a:pt x="124167" y="0"/>
                </a:lnTo>
              </a:path>
              <a:path w="248919" h="248920"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4" name="Google Shape;134;p1"/>
          <p:cNvSpPr/>
          <p:nvPr/>
        </p:nvSpPr>
        <p:spPr>
          <a:xfrm>
            <a:off x="3040567" y="3277492"/>
            <a:ext cx="248920" cy="248920"/>
          </a:xfrm>
          <a:custGeom>
            <a:avLst/>
            <a:gdLst/>
            <a:ahLst/>
            <a:cxnLst/>
            <a:rect l="l" t="t" r="r" b="b"/>
            <a:pathLst>
              <a:path w="248920" h="248920" extrusionOk="0">
                <a:moveTo>
                  <a:pt x="248348" y="124180"/>
                </a:moveTo>
                <a:lnTo>
                  <a:pt x="124167" y="124180"/>
                </a:lnTo>
                <a:lnTo>
                  <a:pt x="124167" y="0"/>
                </a:lnTo>
              </a:path>
              <a:path w="248920" h="248920"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5" name="Google Shape;135;p1"/>
          <p:cNvSpPr/>
          <p:nvPr/>
        </p:nvSpPr>
        <p:spPr>
          <a:xfrm>
            <a:off x="3800700" y="2871956"/>
            <a:ext cx="248920" cy="248920"/>
          </a:xfrm>
          <a:custGeom>
            <a:avLst/>
            <a:gdLst/>
            <a:ahLst/>
            <a:cxnLst/>
            <a:rect l="l" t="t" r="r" b="b"/>
            <a:pathLst>
              <a:path w="248920" h="248919" extrusionOk="0">
                <a:moveTo>
                  <a:pt x="248348" y="124167"/>
                </a:moveTo>
                <a:lnTo>
                  <a:pt x="124180" y="124167"/>
                </a:lnTo>
                <a:lnTo>
                  <a:pt x="124180" y="0"/>
                </a:lnTo>
              </a:path>
              <a:path w="248920" h="248919"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6" name="Google Shape;136;p1"/>
          <p:cNvSpPr/>
          <p:nvPr/>
        </p:nvSpPr>
        <p:spPr>
          <a:xfrm>
            <a:off x="3420640" y="3277492"/>
            <a:ext cx="248920" cy="248920"/>
          </a:xfrm>
          <a:custGeom>
            <a:avLst/>
            <a:gdLst/>
            <a:ahLst/>
            <a:cxnLst/>
            <a:rect l="l" t="t" r="r" b="b"/>
            <a:pathLst>
              <a:path w="248920" h="248920" extrusionOk="0">
                <a:moveTo>
                  <a:pt x="248348" y="124180"/>
                </a:moveTo>
                <a:lnTo>
                  <a:pt x="124167" y="124180"/>
                </a:lnTo>
                <a:lnTo>
                  <a:pt x="124167" y="0"/>
                </a:lnTo>
              </a:path>
              <a:path w="248920" h="248920"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7" name="Google Shape;137;p1"/>
          <p:cNvSpPr/>
          <p:nvPr/>
        </p:nvSpPr>
        <p:spPr>
          <a:xfrm>
            <a:off x="-2" y="4899651"/>
            <a:ext cx="248920" cy="248920"/>
          </a:xfrm>
          <a:custGeom>
            <a:avLst/>
            <a:gdLst/>
            <a:ahLst/>
            <a:cxnLst/>
            <a:rect l="l" t="t" r="r" b="b"/>
            <a:pathLst>
              <a:path w="248920" h="248920" extrusionOk="0">
                <a:moveTo>
                  <a:pt x="248348" y="124167"/>
                </a:moveTo>
                <a:lnTo>
                  <a:pt x="124180" y="124167"/>
                </a:lnTo>
                <a:lnTo>
                  <a:pt x="124180" y="0"/>
                </a:lnTo>
              </a:path>
              <a:path w="248920"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8" name="Google Shape;138;p1"/>
          <p:cNvSpPr/>
          <p:nvPr/>
        </p:nvSpPr>
        <p:spPr>
          <a:xfrm>
            <a:off x="380070" y="4899651"/>
            <a:ext cx="248920" cy="248920"/>
          </a:xfrm>
          <a:custGeom>
            <a:avLst/>
            <a:gdLst/>
            <a:ahLst/>
            <a:cxnLst/>
            <a:rect l="l" t="t" r="r" b="b"/>
            <a:pathLst>
              <a:path w="248920" h="248920" extrusionOk="0">
                <a:moveTo>
                  <a:pt x="248348" y="124167"/>
                </a:moveTo>
                <a:lnTo>
                  <a:pt x="124180" y="124167"/>
                </a:lnTo>
                <a:lnTo>
                  <a:pt x="124180" y="0"/>
                </a:lnTo>
              </a:path>
              <a:path w="248920"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9" name="Google Shape;139;p1"/>
          <p:cNvSpPr/>
          <p:nvPr/>
        </p:nvSpPr>
        <p:spPr>
          <a:xfrm>
            <a:off x="760143" y="4899651"/>
            <a:ext cx="248920" cy="248920"/>
          </a:xfrm>
          <a:custGeom>
            <a:avLst/>
            <a:gdLst/>
            <a:ahLst/>
            <a:cxnLst/>
            <a:rect l="l" t="t" r="r" b="b"/>
            <a:pathLst>
              <a:path w="248919" h="248920" extrusionOk="0">
                <a:moveTo>
                  <a:pt x="248348" y="124167"/>
                </a:moveTo>
                <a:lnTo>
                  <a:pt x="124167" y="124167"/>
                </a:lnTo>
                <a:lnTo>
                  <a:pt x="124167" y="0"/>
                </a:lnTo>
              </a:path>
              <a:path w="248919"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0" name="Google Shape;140;p1"/>
          <p:cNvSpPr/>
          <p:nvPr/>
        </p:nvSpPr>
        <p:spPr>
          <a:xfrm>
            <a:off x="1140216" y="4899651"/>
            <a:ext cx="248920" cy="248920"/>
          </a:xfrm>
          <a:custGeom>
            <a:avLst/>
            <a:gdLst/>
            <a:ahLst/>
            <a:cxnLst/>
            <a:rect l="l" t="t" r="r" b="b"/>
            <a:pathLst>
              <a:path w="248919" h="248920" extrusionOk="0">
                <a:moveTo>
                  <a:pt x="248348" y="124167"/>
                </a:moveTo>
                <a:lnTo>
                  <a:pt x="124167" y="124167"/>
                </a:lnTo>
                <a:lnTo>
                  <a:pt x="124167" y="0"/>
                </a:lnTo>
              </a:path>
              <a:path w="248919"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1" name="Google Shape;141;p1"/>
          <p:cNvSpPr/>
          <p:nvPr/>
        </p:nvSpPr>
        <p:spPr>
          <a:xfrm>
            <a:off x="1520276" y="4899651"/>
            <a:ext cx="248920" cy="248920"/>
          </a:xfrm>
          <a:custGeom>
            <a:avLst/>
            <a:gdLst/>
            <a:ahLst/>
            <a:cxnLst/>
            <a:rect l="l" t="t" r="r" b="b"/>
            <a:pathLst>
              <a:path w="248919" h="248920" extrusionOk="0">
                <a:moveTo>
                  <a:pt x="248348" y="124167"/>
                </a:moveTo>
                <a:lnTo>
                  <a:pt x="124180" y="124167"/>
                </a:lnTo>
                <a:lnTo>
                  <a:pt x="124180" y="0"/>
                </a:lnTo>
              </a:path>
              <a:path w="248919"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2" name="Google Shape;142;p1"/>
          <p:cNvSpPr/>
          <p:nvPr/>
        </p:nvSpPr>
        <p:spPr>
          <a:xfrm>
            <a:off x="1900349" y="4899651"/>
            <a:ext cx="248920" cy="248920"/>
          </a:xfrm>
          <a:custGeom>
            <a:avLst/>
            <a:gdLst/>
            <a:ahLst/>
            <a:cxnLst/>
            <a:rect l="l" t="t" r="r" b="b"/>
            <a:pathLst>
              <a:path w="248919" h="248920" extrusionOk="0">
                <a:moveTo>
                  <a:pt x="248348" y="124167"/>
                </a:moveTo>
                <a:lnTo>
                  <a:pt x="124180" y="124167"/>
                </a:lnTo>
                <a:lnTo>
                  <a:pt x="124180" y="0"/>
                </a:lnTo>
              </a:path>
              <a:path w="248919"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3" name="Google Shape;143;p1"/>
          <p:cNvSpPr/>
          <p:nvPr/>
        </p:nvSpPr>
        <p:spPr>
          <a:xfrm>
            <a:off x="2280422" y="4899651"/>
            <a:ext cx="248920" cy="248920"/>
          </a:xfrm>
          <a:custGeom>
            <a:avLst/>
            <a:gdLst/>
            <a:ahLst/>
            <a:cxnLst/>
            <a:rect l="l" t="t" r="r" b="b"/>
            <a:pathLst>
              <a:path w="248919" h="248920" extrusionOk="0">
                <a:moveTo>
                  <a:pt x="248348" y="124167"/>
                </a:moveTo>
                <a:lnTo>
                  <a:pt x="124180" y="124167"/>
                </a:lnTo>
                <a:lnTo>
                  <a:pt x="124180" y="0"/>
                </a:lnTo>
              </a:path>
              <a:path w="248919"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4" name="Google Shape;144;p1"/>
          <p:cNvSpPr/>
          <p:nvPr/>
        </p:nvSpPr>
        <p:spPr>
          <a:xfrm>
            <a:off x="2660494" y="4899651"/>
            <a:ext cx="248920" cy="248920"/>
          </a:xfrm>
          <a:custGeom>
            <a:avLst/>
            <a:gdLst/>
            <a:ahLst/>
            <a:cxnLst/>
            <a:rect l="l" t="t" r="r" b="b"/>
            <a:pathLst>
              <a:path w="248919" h="248920" extrusionOk="0">
                <a:moveTo>
                  <a:pt x="248348" y="124167"/>
                </a:moveTo>
                <a:lnTo>
                  <a:pt x="124167" y="124167"/>
                </a:lnTo>
                <a:lnTo>
                  <a:pt x="124167" y="0"/>
                </a:lnTo>
              </a:path>
              <a:path w="248919"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5" name="Google Shape;145;p1"/>
          <p:cNvSpPr/>
          <p:nvPr/>
        </p:nvSpPr>
        <p:spPr>
          <a:xfrm>
            <a:off x="3040567" y="4899651"/>
            <a:ext cx="248920" cy="248920"/>
          </a:xfrm>
          <a:custGeom>
            <a:avLst/>
            <a:gdLst/>
            <a:ahLst/>
            <a:cxnLst/>
            <a:rect l="l" t="t" r="r" b="b"/>
            <a:pathLst>
              <a:path w="248920" h="248920" extrusionOk="0">
                <a:moveTo>
                  <a:pt x="248348" y="124167"/>
                </a:moveTo>
                <a:lnTo>
                  <a:pt x="124167" y="124167"/>
                </a:lnTo>
                <a:lnTo>
                  <a:pt x="124167" y="0"/>
                </a:lnTo>
              </a:path>
              <a:path w="248920"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6" name="Google Shape;146;p1"/>
          <p:cNvSpPr/>
          <p:nvPr/>
        </p:nvSpPr>
        <p:spPr>
          <a:xfrm>
            <a:off x="3800700" y="3683029"/>
            <a:ext cx="248920" cy="248920"/>
          </a:xfrm>
          <a:custGeom>
            <a:avLst/>
            <a:gdLst/>
            <a:ahLst/>
            <a:cxnLst/>
            <a:rect l="l" t="t" r="r" b="b"/>
            <a:pathLst>
              <a:path w="248920" h="248920" extrusionOk="0">
                <a:moveTo>
                  <a:pt x="248348" y="124180"/>
                </a:moveTo>
                <a:lnTo>
                  <a:pt x="124180" y="124180"/>
                </a:lnTo>
                <a:lnTo>
                  <a:pt x="124180" y="0"/>
                </a:lnTo>
              </a:path>
              <a:path w="248920" h="248920" extrusionOk="0">
                <a:moveTo>
                  <a:pt x="0" y="124180"/>
                </a:moveTo>
                <a:lnTo>
                  <a:pt x="124180" y="124180"/>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7" name="Google Shape;147;p1"/>
          <p:cNvSpPr/>
          <p:nvPr/>
        </p:nvSpPr>
        <p:spPr>
          <a:xfrm>
            <a:off x="3420640" y="4494114"/>
            <a:ext cx="248920" cy="248920"/>
          </a:xfrm>
          <a:custGeom>
            <a:avLst/>
            <a:gdLst/>
            <a:ahLst/>
            <a:cxnLst/>
            <a:rect l="l" t="t" r="r" b="b"/>
            <a:pathLst>
              <a:path w="248920" h="248920" extrusionOk="0">
                <a:moveTo>
                  <a:pt x="248348" y="124167"/>
                </a:moveTo>
                <a:lnTo>
                  <a:pt x="124167" y="124167"/>
                </a:lnTo>
                <a:lnTo>
                  <a:pt x="124167" y="0"/>
                </a:lnTo>
              </a:path>
              <a:path w="248920"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8" name="Google Shape;148;p1"/>
          <p:cNvSpPr/>
          <p:nvPr/>
        </p:nvSpPr>
        <p:spPr>
          <a:xfrm>
            <a:off x="4180773" y="4494114"/>
            <a:ext cx="248920" cy="248920"/>
          </a:xfrm>
          <a:custGeom>
            <a:avLst/>
            <a:gdLst/>
            <a:ahLst/>
            <a:cxnLst/>
            <a:rect l="l" t="t" r="r" b="b"/>
            <a:pathLst>
              <a:path w="248920" h="248920" extrusionOk="0">
                <a:moveTo>
                  <a:pt x="248348" y="124167"/>
                </a:moveTo>
                <a:lnTo>
                  <a:pt x="124180" y="124167"/>
                </a:lnTo>
                <a:lnTo>
                  <a:pt x="124180" y="0"/>
                </a:lnTo>
              </a:path>
              <a:path w="248920"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9" name="Google Shape;149;p1"/>
          <p:cNvSpPr/>
          <p:nvPr/>
        </p:nvSpPr>
        <p:spPr>
          <a:xfrm>
            <a:off x="3420640" y="4899651"/>
            <a:ext cx="248920" cy="248920"/>
          </a:xfrm>
          <a:custGeom>
            <a:avLst/>
            <a:gdLst/>
            <a:ahLst/>
            <a:cxnLst/>
            <a:rect l="l" t="t" r="r" b="b"/>
            <a:pathLst>
              <a:path w="248920" h="248920" extrusionOk="0">
                <a:moveTo>
                  <a:pt x="248348" y="124167"/>
                </a:moveTo>
                <a:lnTo>
                  <a:pt x="124167" y="124167"/>
                </a:lnTo>
                <a:lnTo>
                  <a:pt x="124167" y="0"/>
                </a:lnTo>
              </a:path>
              <a:path w="248920"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0" name="Google Shape;150;p1"/>
          <p:cNvSpPr txBox="1"/>
          <p:nvPr/>
        </p:nvSpPr>
        <p:spPr>
          <a:xfrm>
            <a:off x="4559300" y="4749411"/>
            <a:ext cx="3275965" cy="274320"/>
          </a:xfrm>
          <a:prstGeom prst="rect">
            <a:avLst/>
          </a:prstGeom>
          <a:noFill/>
          <a:ln>
            <a:noFill/>
          </a:ln>
        </p:spPr>
        <p:txBody>
          <a:bodyPr spcFirstLastPara="1" wrap="square" lIns="0" tIns="7600" rIns="0" bIns="0" anchor="t" anchorCtr="0">
            <a:spAutoFit/>
          </a:bodyPr>
          <a:lstStyle/>
          <a:p>
            <a:pPr marL="12700" marR="5080" lvl="0" indent="0" algn="l" rtl="0">
              <a:lnSpc>
                <a:spcPct val="104200"/>
              </a:lnSpc>
              <a:spcBef>
                <a:spcPts val="0"/>
              </a:spcBef>
              <a:spcAft>
                <a:spcPts val="0"/>
              </a:spcAft>
              <a:buNone/>
            </a:pPr>
            <a:r>
              <a:rPr lang="en-US" sz="800" b="0">
                <a:solidFill>
                  <a:srgbClr val="FFFFFF"/>
                </a:solidFill>
                <a:latin typeface="Nunito Light"/>
                <a:ea typeface="Nunito Light"/>
                <a:cs typeface="Nunito Light"/>
                <a:sym typeface="Nunito Light"/>
              </a:rPr>
              <a:t>This project has received funding from the European Union’s HE research and innovation programme under the grant agreement No. 101093003</a:t>
            </a:r>
            <a:endParaRPr sz="800">
              <a:latin typeface="Nunito Light"/>
              <a:ea typeface="Nunito Light"/>
              <a:cs typeface="Nunito Light"/>
              <a:sym typeface="Nunito Light"/>
            </a:endParaRPr>
          </a:p>
        </p:txBody>
      </p:sp>
      <p:pic>
        <p:nvPicPr>
          <p:cNvPr id="151" name="Google Shape;151;p1"/>
          <p:cNvPicPr preferRelativeResize="0"/>
          <p:nvPr/>
        </p:nvPicPr>
        <p:blipFill rotWithShape="1">
          <a:blip r:embed="rId5">
            <a:alphaModFix/>
          </a:blip>
          <a:srcRect/>
          <a:stretch/>
        </p:blipFill>
        <p:spPr>
          <a:xfrm>
            <a:off x="4608156" y="4469333"/>
            <a:ext cx="939859" cy="2005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5"/>
          <p:cNvSpPr txBox="1">
            <a:spLocks noGrp="1"/>
          </p:cNvSpPr>
          <p:nvPr>
            <p:ph type="title"/>
          </p:nvPr>
        </p:nvSpPr>
        <p:spPr>
          <a:xfrm>
            <a:off x="5803644" y="2107166"/>
            <a:ext cx="2993390" cy="1056639"/>
          </a:xfrm>
          <a:prstGeom prst="rect">
            <a:avLst/>
          </a:prstGeom>
          <a:noFill/>
          <a:ln>
            <a:noFill/>
          </a:ln>
        </p:spPr>
        <p:txBody>
          <a:bodyPr spcFirstLastPara="1" wrap="square" lIns="0" tIns="12700" rIns="0" bIns="0" anchor="t" anchorCtr="0">
            <a:spAutoFit/>
          </a:bodyPr>
          <a:lstStyle/>
          <a:p>
            <a:pPr marL="0" marR="5080" lvl="0" indent="0" algn="r" rtl="0">
              <a:lnSpc>
                <a:spcPct val="112777"/>
              </a:lnSpc>
              <a:spcBef>
                <a:spcPts val="0"/>
              </a:spcBef>
              <a:spcAft>
                <a:spcPts val="0"/>
              </a:spcAft>
              <a:buNone/>
            </a:pPr>
            <a:r>
              <a:rPr lang="en-US"/>
              <a:t>Results</a:t>
            </a:r>
            <a:endParaRPr/>
          </a:p>
          <a:p>
            <a:pPr marL="0" marR="5080" lvl="0" indent="0" algn="r" rtl="0">
              <a:lnSpc>
                <a:spcPct val="112777"/>
              </a:lnSpc>
              <a:spcBef>
                <a:spcPts val="0"/>
              </a:spcBef>
              <a:spcAft>
                <a:spcPts val="0"/>
              </a:spcAft>
              <a:buNone/>
            </a:pPr>
            <a:r>
              <a:rPr lang="en-US"/>
              <a:t>and Benefits</a:t>
            </a:r>
            <a:endParaRPr/>
          </a:p>
        </p:txBody>
      </p:sp>
      <p:grpSp>
        <p:nvGrpSpPr>
          <p:cNvPr id="391" name="Google Shape;391;p15"/>
          <p:cNvGrpSpPr/>
          <p:nvPr/>
        </p:nvGrpSpPr>
        <p:grpSpPr>
          <a:xfrm>
            <a:off x="179454" y="1954890"/>
            <a:ext cx="8965031" cy="3193550"/>
            <a:chOff x="179454" y="1954890"/>
            <a:chExt cx="8965031" cy="3193550"/>
          </a:xfrm>
        </p:grpSpPr>
        <p:pic>
          <p:nvPicPr>
            <p:cNvPr id="392" name="Google Shape;392;p15"/>
            <p:cNvPicPr preferRelativeResize="0"/>
            <p:nvPr/>
          </p:nvPicPr>
          <p:blipFill rotWithShape="1">
            <a:blip r:embed="rId3">
              <a:alphaModFix/>
            </a:blip>
            <a:srcRect/>
            <a:stretch/>
          </p:blipFill>
          <p:spPr>
            <a:xfrm>
              <a:off x="179454" y="1954890"/>
              <a:ext cx="1513616" cy="1125896"/>
            </a:xfrm>
            <a:prstGeom prst="rect">
              <a:avLst/>
            </a:prstGeom>
            <a:noFill/>
            <a:ln>
              <a:noFill/>
            </a:ln>
          </p:spPr>
        </p:pic>
        <p:sp>
          <p:nvSpPr>
            <p:cNvPr id="393" name="Google Shape;393;p15"/>
            <p:cNvSpPr/>
            <p:nvPr/>
          </p:nvSpPr>
          <p:spPr>
            <a:xfrm>
              <a:off x="6587340"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94" name="Google Shape;394;p15"/>
            <p:cNvSpPr/>
            <p:nvPr/>
          </p:nvSpPr>
          <p:spPr>
            <a:xfrm>
              <a:off x="3941997"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16"/>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400" name="Google Shape;400;p16"/>
          <p:cNvSpPr txBox="1">
            <a:spLocks noGrp="1"/>
          </p:cNvSpPr>
          <p:nvPr>
            <p:ph type="body" idx="1"/>
          </p:nvPr>
        </p:nvSpPr>
        <p:spPr>
          <a:xfrm>
            <a:off x="1233270" y="1662739"/>
            <a:ext cx="7160234" cy="2399029"/>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dirty="0"/>
              <a:t>Advanced real-time visual and social media analytics software</a:t>
            </a:r>
            <a:endParaRPr dirty="0"/>
          </a:p>
          <a:p>
            <a:pPr marL="1607820" marR="196215" lvl="0" indent="-1069340" algn="l" rtl="0">
              <a:lnSpc>
                <a:spcPct val="202500"/>
              </a:lnSpc>
              <a:spcBef>
                <a:spcPts val="0"/>
              </a:spcBef>
              <a:spcAft>
                <a:spcPts val="0"/>
              </a:spcAft>
              <a:buNone/>
            </a:pPr>
            <a:r>
              <a:rPr lang="en-US" dirty="0"/>
              <a:t>Advanced information fusion software for heterogeneous data sources	Novel XAI algorithms for multimodal analysis</a:t>
            </a:r>
            <a:endParaRPr dirty="0"/>
          </a:p>
          <a:p>
            <a:pPr marL="0" lvl="0" indent="0" algn="l" rtl="0">
              <a:lnSpc>
                <a:spcPct val="100000"/>
              </a:lnSpc>
              <a:spcBef>
                <a:spcPts val="0"/>
              </a:spcBef>
              <a:spcAft>
                <a:spcPts val="0"/>
              </a:spcAft>
              <a:buNone/>
            </a:pPr>
            <a:endParaRPr sz="1250" dirty="0"/>
          </a:p>
          <a:p>
            <a:pPr marL="0" lvl="0" indent="0" algn="ctr" rtl="0">
              <a:lnSpc>
                <a:spcPct val="100000"/>
              </a:lnSpc>
              <a:spcBef>
                <a:spcPts val="0"/>
              </a:spcBef>
              <a:spcAft>
                <a:spcPts val="0"/>
              </a:spcAft>
              <a:buNone/>
            </a:pPr>
            <a:r>
              <a:rPr lang="en-US" dirty="0"/>
              <a:t>Advanced federated analytics middleware for edge-to-cloud continuum paradigms</a:t>
            </a:r>
            <a:endParaRPr dirty="0"/>
          </a:p>
          <a:p>
            <a:pPr marL="0" lvl="0" indent="0" algn="l" rtl="0">
              <a:lnSpc>
                <a:spcPct val="100000"/>
              </a:lnSpc>
              <a:spcBef>
                <a:spcPts val="0"/>
              </a:spcBef>
              <a:spcAft>
                <a:spcPts val="0"/>
              </a:spcAft>
              <a:buNone/>
            </a:pPr>
            <a:endParaRPr sz="1250" dirty="0"/>
          </a:p>
          <a:p>
            <a:pPr marL="0" lvl="0" indent="0" algn="ctr" rtl="0">
              <a:lnSpc>
                <a:spcPct val="100000"/>
              </a:lnSpc>
              <a:spcBef>
                <a:spcPts val="0"/>
              </a:spcBef>
              <a:spcAft>
                <a:spcPts val="0"/>
              </a:spcAft>
              <a:buNone/>
            </a:pPr>
            <a:r>
              <a:rPr lang="en-US" dirty="0"/>
              <a:t>Near-real-time forest fire and flood modeling software</a:t>
            </a:r>
            <a:endParaRPr dirty="0"/>
          </a:p>
          <a:p>
            <a:pPr marL="0" lvl="0" indent="0" algn="l" rtl="0">
              <a:lnSpc>
                <a:spcPct val="100000"/>
              </a:lnSpc>
              <a:spcBef>
                <a:spcPts val="0"/>
              </a:spcBef>
              <a:spcAft>
                <a:spcPts val="0"/>
              </a:spcAft>
              <a:buNone/>
            </a:pPr>
            <a:endParaRPr sz="1250" dirty="0"/>
          </a:p>
          <a:p>
            <a:pPr marL="0" lvl="0" indent="0" algn="ctr" rtl="0">
              <a:lnSpc>
                <a:spcPct val="100000"/>
              </a:lnSpc>
              <a:spcBef>
                <a:spcPts val="0"/>
              </a:spcBef>
              <a:spcAft>
                <a:spcPts val="0"/>
              </a:spcAft>
              <a:buNone/>
            </a:pPr>
            <a:r>
              <a:rPr lang="en-US" dirty="0"/>
              <a:t>Advanced visual privacy preservation software</a:t>
            </a:r>
            <a:endParaRPr dirty="0"/>
          </a:p>
        </p:txBody>
      </p:sp>
      <p:sp>
        <p:nvSpPr>
          <p:cNvPr id="403" name="Google Shape;403;p16"/>
          <p:cNvSpPr txBox="1">
            <a:spLocks noGrp="1"/>
          </p:cNvSpPr>
          <p:nvPr>
            <p:ph type="title"/>
          </p:nvPr>
        </p:nvSpPr>
        <p:spPr>
          <a:xfrm>
            <a:off x="3692208" y="775196"/>
            <a:ext cx="176022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Key Results</a:t>
            </a:r>
            <a:endParaRPr sz="2300"/>
          </a:p>
        </p:txBody>
      </p:sp>
      <p:grpSp>
        <p:nvGrpSpPr>
          <p:cNvPr id="404" name="Google Shape;404;p16"/>
          <p:cNvGrpSpPr/>
          <p:nvPr/>
        </p:nvGrpSpPr>
        <p:grpSpPr>
          <a:xfrm>
            <a:off x="1354750" y="2001835"/>
            <a:ext cx="340156" cy="342419"/>
            <a:chOff x="2087999" y="2492989"/>
            <a:chExt cx="461009" cy="461009"/>
          </a:xfrm>
        </p:grpSpPr>
        <p:sp>
          <p:nvSpPr>
            <p:cNvPr id="405" name="Google Shape;405;p16"/>
            <p:cNvSpPr/>
            <p:nvPr/>
          </p:nvSpPr>
          <p:spPr>
            <a:xfrm>
              <a:off x="2087999" y="2492989"/>
              <a:ext cx="461009" cy="461009"/>
            </a:xfrm>
            <a:custGeom>
              <a:avLst/>
              <a:gdLst/>
              <a:ahLst/>
              <a:cxnLst/>
              <a:rect l="l" t="t" r="r" b="b"/>
              <a:pathLst>
                <a:path w="461010" h="461010" extrusionOk="0">
                  <a:moveTo>
                    <a:pt x="230403" y="0"/>
                  </a:moveTo>
                  <a:lnTo>
                    <a:pt x="183967" y="4681"/>
                  </a:lnTo>
                  <a:lnTo>
                    <a:pt x="140717" y="18107"/>
                  </a:lnTo>
                  <a:lnTo>
                    <a:pt x="101580" y="39351"/>
                  </a:lnTo>
                  <a:lnTo>
                    <a:pt x="67481" y="67486"/>
                  </a:lnTo>
                  <a:lnTo>
                    <a:pt x="39347" y="101585"/>
                  </a:lnTo>
                  <a:lnTo>
                    <a:pt x="18105" y="140722"/>
                  </a:lnTo>
                  <a:lnTo>
                    <a:pt x="4680" y="183971"/>
                  </a:lnTo>
                  <a:lnTo>
                    <a:pt x="0" y="230403"/>
                  </a:lnTo>
                  <a:lnTo>
                    <a:pt x="4680" y="276839"/>
                  </a:lnTo>
                  <a:lnTo>
                    <a:pt x="18105" y="320089"/>
                  </a:lnTo>
                  <a:lnTo>
                    <a:pt x="39347" y="359226"/>
                  </a:lnTo>
                  <a:lnTo>
                    <a:pt x="67481" y="393325"/>
                  </a:lnTo>
                  <a:lnTo>
                    <a:pt x="101580" y="421459"/>
                  </a:lnTo>
                  <a:lnTo>
                    <a:pt x="140717" y="442701"/>
                  </a:lnTo>
                  <a:lnTo>
                    <a:pt x="183967" y="456126"/>
                  </a:lnTo>
                  <a:lnTo>
                    <a:pt x="230403" y="460806"/>
                  </a:lnTo>
                  <a:lnTo>
                    <a:pt x="276835" y="456126"/>
                  </a:lnTo>
                  <a:lnTo>
                    <a:pt x="320081" y="442701"/>
                  </a:lnTo>
                  <a:lnTo>
                    <a:pt x="359217" y="421459"/>
                  </a:lnTo>
                  <a:lnTo>
                    <a:pt x="393314" y="393325"/>
                  </a:lnTo>
                  <a:lnTo>
                    <a:pt x="421446" y="359226"/>
                  </a:lnTo>
                  <a:lnTo>
                    <a:pt x="442688" y="320089"/>
                  </a:lnTo>
                  <a:lnTo>
                    <a:pt x="456113" y="276839"/>
                  </a:lnTo>
                  <a:lnTo>
                    <a:pt x="460794" y="230403"/>
                  </a:lnTo>
                  <a:lnTo>
                    <a:pt x="456113" y="183971"/>
                  </a:lnTo>
                  <a:lnTo>
                    <a:pt x="442688" y="140722"/>
                  </a:lnTo>
                  <a:lnTo>
                    <a:pt x="421446" y="101585"/>
                  </a:lnTo>
                  <a:lnTo>
                    <a:pt x="393314" y="67486"/>
                  </a:lnTo>
                  <a:lnTo>
                    <a:pt x="359217" y="39351"/>
                  </a:lnTo>
                  <a:lnTo>
                    <a:pt x="320081" y="18107"/>
                  </a:lnTo>
                  <a:lnTo>
                    <a:pt x="276835" y="4681"/>
                  </a:lnTo>
                  <a:lnTo>
                    <a:pt x="23040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6" name="Google Shape;406;p16"/>
            <p:cNvSpPr/>
            <p:nvPr/>
          </p:nvSpPr>
          <p:spPr>
            <a:xfrm>
              <a:off x="2187155" y="2591790"/>
              <a:ext cx="262890" cy="263525"/>
            </a:xfrm>
            <a:custGeom>
              <a:avLst/>
              <a:gdLst/>
              <a:ahLst/>
              <a:cxnLst/>
              <a:rect l="l" t="t" r="r" b="b"/>
              <a:pathLst>
                <a:path w="262889" h="263525" extrusionOk="0">
                  <a:moveTo>
                    <a:pt x="117081" y="200748"/>
                  </a:moveTo>
                  <a:lnTo>
                    <a:pt x="61836" y="200748"/>
                  </a:lnTo>
                  <a:lnTo>
                    <a:pt x="61836" y="146138"/>
                  </a:lnTo>
                  <a:lnTo>
                    <a:pt x="55245" y="146138"/>
                  </a:lnTo>
                  <a:lnTo>
                    <a:pt x="55245" y="200748"/>
                  </a:lnTo>
                  <a:lnTo>
                    <a:pt x="0" y="200748"/>
                  </a:lnTo>
                  <a:lnTo>
                    <a:pt x="0" y="208368"/>
                  </a:lnTo>
                  <a:lnTo>
                    <a:pt x="55245" y="208368"/>
                  </a:lnTo>
                  <a:lnTo>
                    <a:pt x="55245" y="262978"/>
                  </a:lnTo>
                  <a:lnTo>
                    <a:pt x="61836" y="262978"/>
                  </a:lnTo>
                  <a:lnTo>
                    <a:pt x="61836" y="208368"/>
                  </a:lnTo>
                  <a:lnTo>
                    <a:pt x="117081" y="208368"/>
                  </a:lnTo>
                  <a:lnTo>
                    <a:pt x="117081" y="200748"/>
                  </a:lnTo>
                  <a:close/>
                </a:path>
                <a:path w="262889" h="263525" extrusionOk="0">
                  <a:moveTo>
                    <a:pt x="117081" y="54610"/>
                  </a:moveTo>
                  <a:lnTo>
                    <a:pt x="61836" y="54610"/>
                  </a:lnTo>
                  <a:lnTo>
                    <a:pt x="61836" y="0"/>
                  </a:lnTo>
                  <a:lnTo>
                    <a:pt x="55245" y="0"/>
                  </a:lnTo>
                  <a:lnTo>
                    <a:pt x="55245" y="54610"/>
                  </a:lnTo>
                  <a:lnTo>
                    <a:pt x="0" y="54610"/>
                  </a:lnTo>
                  <a:lnTo>
                    <a:pt x="0" y="62230"/>
                  </a:lnTo>
                  <a:lnTo>
                    <a:pt x="55245" y="62230"/>
                  </a:lnTo>
                  <a:lnTo>
                    <a:pt x="55245" y="116840"/>
                  </a:lnTo>
                  <a:lnTo>
                    <a:pt x="61836" y="116840"/>
                  </a:lnTo>
                  <a:lnTo>
                    <a:pt x="61836" y="62230"/>
                  </a:lnTo>
                  <a:lnTo>
                    <a:pt x="117081" y="62230"/>
                  </a:lnTo>
                  <a:lnTo>
                    <a:pt x="117081" y="54610"/>
                  </a:lnTo>
                  <a:close/>
                </a:path>
                <a:path w="262889" h="263525" extrusionOk="0">
                  <a:moveTo>
                    <a:pt x="262483" y="200748"/>
                  </a:moveTo>
                  <a:lnTo>
                    <a:pt x="207238" y="200748"/>
                  </a:lnTo>
                  <a:lnTo>
                    <a:pt x="207238" y="146138"/>
                  </a:lnTo>
                  <a:lnTo>
                    <a:pt x="200647" y="146138"/>
                  </a:lnTo>
                  <a:lnTo>
                    <a:pt x="200647" y="200748"/>
                  </a:lnTo>
                  <a:lnTo>
                    <a:pt x="145402" y="200748"/>
                  </a:lnTo>
                  <a:lnTo>
                    <a:pt x="145402" y="208368"/>
                  </a:lnTo>
                  <a:lnTo>
                    <a:pt x="200647" y="208368"/>
                  </a:lnTo>
                  <a:lnTo>
                    <a:pt x="200647" y="262978"/>
                  </a:lnTo>
                  <a:lnTo>
                    <a:pt x="207238" y="262978"/>
                  </a:lnTo>
                  <a:lnTo>
                    <a:pt x="207238" y="208368"/>
                  </a:lnTo>
                  <a:lnTo>
                    <a:pt x="262483" y="208368"/>
                  </a:lnTo>
                  <a:lnTo>
                    <a:pt x="262483" y="200748"/>
                  </a:lnTo>
                  <a:close/>
                </a:path>
                <a:path w="262889" h="263525" extrusionOk="0">
                  <a:moveTo>
                    <a:pt x="262483" y="55245"/>
                  </a:moveTo>
                  <a:lnTo>
                    <a:pt x="207238" y="55245"/>
                  </a:lnTo>
                  <a:lnTo>
                    <a:pt x="207238" y="635"/>
                  </a:lnTo>
                  <a:lnTo>
                    <a:pt x="200647" y="635"/>
                  </a:lnTo>
                  <a:lnTo>
                    <a:pt x="200647" y="55245"/>
                  </a:lnTo>
                  <a:lnTo>
                    <a:pt x="145402" y="55245"/>
                  </a:lnTo>
                  <a:lnTo>
                    <a:pt x="145402" y="61595"/>
                  </a:lnTo>
                  <a:lnTo>
                    <a:pt x="200647" y="61595"/>
                  </a:lnTo>
                  <a:lnTo>
                    <a:pt x="200647" y="117475"/>
                  </a:lnTo>
                  <a:lnTo>
                    <a:pt x="207238" y="117475"/>
                  </a:lnTo>
                  <a:lnTo>
                    <a:pt x="207238" y="61595"/>
                  </a:lnTo>
                  <a:lnTo>
                    <a:pt x="262483" y="61595"/>
                  </a:lnTo>
                  <a:lnTo>
                    <a:pt x="262483" y="55245"/>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07" name="Google Shape;407;p16"/>
          <p:cNvGrpSpPr/>
          <p:nvPr/>
        </p:nvGrpSpPr>
        <p:grpSpPr>
          <a:xfrm>
            <a:off x="7080485" y="2403715"/>
            <a:ext cx="340156" cy="342419"/>
            <a:chOff x="8163000" y="2906989"/>
            <a:chExt cx="461009" cy="461009"/>
          </a:xfrm>
        </p:grpSpPr>
        <p:sp>
          <p:nvSpPr>
            <p:cNvPr id="408" name="Google Shape;408;p16"/>
            <p:cNvSpPr/>
            <p:nvPr/>
          </p:nvSpPr>
          <p:spPr>
            <a:xfrm>
              <a:off x="8163000" y="2906989"/>
              <a:ext cx="461009" cy="461009"/>
            </a:xfrm>
            <a:custGeom>
              <a:avLst/>
              <a:gdLst/>
              <a:ahLst/>
              <a:cxnLst/>
              <a:rect l="l" t="t" r="r" b="b"/>
              <a:pathLst>
                <a:path w="461009" h="461010" extrusionOk="0">
                  <a:moveTo>
                    <a:pt x="230403" y="0"/>
                  </a:moveTo>
                  <a:lnTo>
                    <a:pt x="183967" y="4681"/>
                  </a:lnTo>
                  <a:lnTo>
                    <a:pt x="140717" y="18107"/>
                  </a:lnTo>
                  <a:lnTo>
                    <a:pt x="101580" y="39351"/>
                  </a:lnTo>
                  <a:lnTo>
                    <a:pt x="67481" y="67486"/>
                  </a:lnTo>
                  <a:lnTo>
                    <a:pt x="39347" y="101585"/>
                  </a:lnTo>
                  <a:lnTo>
                    <a:pt x="18105" y="140722"/>
                  </a:lnTo>
                  <a:lnTo>
                    <a:pt x="4680" y="183971"/>
                  </a:lnTo>
                  <a:lnTo>
                    <a:pt x="0" y="230403"/>
                  </a:lnTo>
                  <a:lnTo>
                    <a:pt x="4680" y="276839"/>
                  </a:lnTo>
                  <a:lnTo>
                    <a:pt x="18105" y="320089"/>
                  </a:lnTo>
                  <a:lnTo>
                    <a:pt x="39347" y="359226"/>
                  </a:lnTo>
                  <a:lnTo>
                    <a:pt x="67481" y="393325"/>
                  </a:lnTo>
                  <a:lnTo>
                    <a:pt x="101580" y="421459"/>
                  </a:lnTo>
                  <a:lnTo>
                    <a:pt x="140717" y="442701"/>
                  </a:lnTo>
                  <a:lnTo>
                    <a:pt x="183967" y="456126"/>
                  </a:lnTo>
                  <a:lnTo>
                    <a:pt x="230403" y="460806"/>
                  </a:lnTo>
                  <a:lnTo>
                    <a:pt x="276835" y="456126"/>
                  </a:lnTo>
                  <a:lnTo>
                    <a:pt x="320081" y="442701"/>
                  </a:lnTo>
                  <a:lnTo>
                    <a:pt x="359217" y="421459"/>
                  </a:lnTo>
                  <a:lnTo>
                    <a:pt x="393314" y="393325"/>
                  </a:lnTo>
                  <a:lnTo>
                    <a:pt x="421446" y="359226"/>
                  </a:lnTo>
                  <a:lnTo>
                    <a:pt x="442688" y="320089"/>
                  </a:lnTo>
                  <a:lnTo>
                    <a:pt x="456113" y="276839"/>
                  </a:lnTo>
                  <a:lnTo>
                    <a:pt x="460794" y="230403"/>
                  </a:lnTo>
                  <a:lnTo>
                    <a:pt x="456113" y="183971"/>
                  </a:lnTo>
                  <a:lnTo>
                    <a:pt x="442688" y="140722"/>
                  </a:lnTo>
                  <a:lnTo>
                    <a:pt x="421446" y="101585"/>
                  </a:lnTo>
                  <a:lnTo>
                    <a:pt x="393314" y="67486"/>
                  </a:lnTo>
                  <a:lnTo>
                    <a:pt x="359217" y="39351"/>
                  </a:lnTo>
                  <a:lnTo>
                    <a:pt x="320081" y="18107"/>
                  </a:lnTo>
                  <a:lnTo>
                    <a:pt x="276835" y="4681"/>
                  </a:lnTo>
                  <a:lnTo>
                    <a:pt x="23040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9" name="Google Shape;409;p16"/>
            <p:cNvSpPr/>
            <p:nvPr/>
          </p:nvSpPr>
          <p:spPr>
            <a:xfrm>
              <a:off x="8262150" y="3005785"/>
              <a:ext cx="262890" cy="263525"/>
            </a:xfrm>
            <a:custGeom>
              <a:avLst/>
              <a:gdLst/>
              <a:ahLst/>
              <a:cxnLst/>
              <a:rect l="l" t="t" r="r" b="b"/>
              <a:pathLst>
                <a:path w="262890" h="263525" extrusionOk="0">
                  <a:moveTo>
                    <a:pt x="117081" y="200748"/>
                  </a:moveTo>
                  <a:lnTo>
                    <a:pt x="61836" y="200748"/>
                  </a:lnTo>
                  <a:lnTo>
                    <a:pt x="61836" y="146138"/>
                  </a:lnTo>
                  <a:lnTo>
                    <a:pt x="55245" y="146138"/>
                  </a:lnTo>
                  <a:lnTo>
                    <a:pt x="55245" y="200748"/>
                  </a:lnTo>
                  <a:lnTo>
                    <a:pt x="0" y="200748"/>
                  </a:lnTo>
                  <a:lnTo>
                    <a:pt x="0" y="208368"/>
                  </a:lnTo>
                  <a:lnTo>
                    <a:pt x="55245" y="208368"/>
                  </a:lnTo>
                  <a:lnTo>
                    <a:pt x="55245" y="262978"/>
                  </a:lnTo>
                  <a:lnTo>
                    <a:pt x="61836" y="262978"/>
                  </a:lnTo>
                  <a:lnTo>
                    <a:pt x="61836" y="208368"/>
                  </a:lnTo>
                  <a:lnTo>
                    <a:pt x="117081" y="208368"/>
                  </a:lnTo>
                  <a:lnTo>
                    <a:pt x="117081" y="200748"/>
                  </a:lnTo>
                  <a:close/>
                </a:path>
                <a:path w="262890" h="263525" extrusionOk="0">
                  <a:moveTo>
                    <a:pt x="117081" y="54610"/>
                  </a:moveTo>
                  <a:lnTo>
                    <a:pt x="61836" y="54610"/>
                  </a:lnTo>
                  <a:lnTo>
                    <a:pt x="61836" y="0"/>
                  </a:lnTo>
                  <a:lnTo>
                    <a:pt x="55245" y="0"/>
                  </a:lnTo>
                  <a:lnTo>
                    <a:pt x="55245" y="54610"/>
                  </a:lnTo>
                  <a:lnTo>
                    <a:pt x="0" y="54610"/>
                  </a:lnTo>
                  <a:lnTo>
                    <a:pt x="0" y="62230"/>
                  </a:lnTo>
                  <a:lnTo>
                    <a:pt x="55245" y="62230"/>
                  </a:lnTo>
                  <a:lnTo>
                    <a:pt x="55245" y="116840"/>
                  </a:lnTo>
                  <a:lnTo>
                    <a:pt x="61836" y="116840"/>
                  </a:lnTo>
                  <a:lnTo>
                    <a:pt x="61836" y="62230"/>
                  </a:lnTo>
                  <a:lnTo>
                    <a:pt x="117081" y="62230"/>
                  </a:lnTo>
                  <a:lnTo>
                    <a:pt x="117081" y="54610"/>
                  </a:lnTo>
                  <a:close/>
                </a:path>
                <a:path w="262890" h="263525" extrusionOk="0">
                  <a:moveTo>
                    <a:pt x="262483" y="200748"/>
                  </a:moveTo>
                  <a:lnTo>
                    <a:pt x="207238" y="200748"/>
                  </a:lnTo>
                  <a:lnTo>
                    <a:pt x="207238" y="146138"/>
                  </a:lnTo>
                  <a:lnTo>
                    <a:pt x="200647" y="146138"/>
                  </a:lnTo>
                  <a:lnTo>
                    <a:pt x="200647" y="200748"/>
                  </a:lnTo>
                  <a:lnTo>
                    <a:pt x="145402" y="200748"/>
                  </a:lnTo>
                  <a:lnTo>
                    <a:pt x="145402" y="208368"/>
                  </a:lnTo>
                  <a:lnTo>
                    <a:pt x="200647" y="208368"/>
                  </a:lnTo>
                  <a:lnTo>
                    <a:pt x="200647" y="262978"/>
                  </a:lnTo>
                  <a:lnTo>
                    <a:pt x="207238" y="262978"/>
                  </a:lnTo>
                  <a:lnTo>
                    <a:pt x="207238" y="208368"/>
                  </a:lnTo>
                  <a:lnTo>
                    <a:pt x="262483" y="208368"/>
                  </a:lnTo>
                  <a:lnTo>
                    <a:pt x="262483" y="200748"/>
                  </a:lnTo>
                  <a:close/>
                </a:path>
                <a:path w="262890" h="263525" extrusionOk="0">
                  <a:moveTo>
                    <a:pt x="262483" y="55257"/>
                  </a:moveTo>
                  <a:lnTo>
                    <a:pt x="207238" y="55257"/>
                  </a:lnTo>
                  <a:lnTo>
                    <a:pt x="207238" y="647"/>
                  </a:lnTo>
                  <a:lnTo>
                    <a:pt x="200647" y="647"/>
                  </a:lnTo>
                  <a:lnTo>
                    <a:pt x="200647" y="55257"/>
                  </a:lnTo>
                  <a:lnTo>
                    <a:pt x="145402" y="55257"/>
                  </a:lnTo>
                  <a:lnTo>
                    <a:pt x="145402" y="61607"/>
                  </a:lnTo>
                  <a:lnTo>
                    <a:pt x="200647" y="61607"/>
                  </a:lnTo>
                  <a:lnTo>
                    <a:pt x="200647" y="117487"/>
                  </a:lnTo>
                  <a:lnTo>
                    <a:pt x="207238" y="117487"/>
                  </a:lnTo>
                  <a:lnTo>
                    <a:pt x="207238" y="61607"/>
                  </a:lnTo>
                  <a:lnTo>
                    <a:pt x="262483" y="61607"/>
                  </a:lnTo>
                  <a:lnTo>
                    <a:pt x="262483" y="55257"/>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10" name="Google Shape;410;p16"/>
          <p:cNvGrpSpPr/>
          <p:nvPr/>
        </p:nvGrpSpPr>
        <p:grpSpPr>
          <a:xfrm>
            <a:off x="7564545" y="1607702"/>
            <a:ext cx="367665" cy="360680"/>
            <a:chOff x="7696795" y="2078995"/>
            <a:chExt cx="367665" cy="360680"/>
          </a:xfrm>
        </p:grpSpPr>
        <p:sp>
          <p:nvSpPr>
            <p:cNvPr id="411" name="Google Shape;411;p16"/>
            <p:cNvSpPr/>
            <p:nvPr/>
          </p:nvSpPr>
          <p:spPr>
            <a:xfrm>
              <a:off x="7696795" y="2078995"/>
              <a:ext cx="367665" cy="360680"/>
            </a:xfrm>
            <a:custGeom>
              <a:avLst/>
              <a:gdLst/>
              <a:ahLst/>
              <a:cxnLst/>
              <a:rect l="l" t="t" r="r" b="b"/>
              <a:pathLst>
                <a:path w="367665" h="360680" extrusionOk="0">
                  <a:moveTo>
                    <a:pt x="183603" y="0"/>
                  </a:moveTo>
                  <a:lnTo>
                    <a:pt x="134796" y="6438"/>
                  </a:lnTo>
                  <a:lnTo>
                    <a:pt x="90937" y="24608"/>
                  </a:lnTo>
                  <a:lnTo>
                    <a:pt x="53778" y="52792"/>
                  </a:lnTo>
                  <a:lnTo>
                    <a:pt x="25068" y="89272"/>
                  </a:lnTo>
                  <a:lnTo>
                    <a:pt x="6558" y="132331"/>
                  </a:lnTo>
                  <a:lnTo>
                    <a:pt x="0" y="180251"/>
                  </a:lnTo>
                  <a:lnTo>
                    <a:pt x="6558" y="228166"/>
                  </a:lnTo>
                  <a:lnTo>
                    <a:pt x="25068" y="271224"/>
                  </a:lnTo>
                  <a:lnTo>
                    <a:pt x="53778" y="307705"/>
                  </a:lnTo>
                  <a:lnTo>
                    <a:pt x="90937" y="335891"/>
                  </a:lnTo>
                  <a:lnTo>
                    <a:pt x="134796" y="354062"/>
                  </a:lnTo>
                  <a:lnTo>
                    <a:pt x="183603" y="360502"/>
                  </a:lnTo>
                  <a:lnTo>
                    <a:pt x="232411" y="354062"/>
                  </a:lnTo>
                  <a:lnTo>
                    <a:pt x="276270" y="335891"/>
                  </a:lnTo>
                  <a:lnTo>
                    <a:pt x="313429" y="307705"/>
                  </a:lnTo>
                  <a:lnTo>
                    <a:pt x="342139" y="271224"/>
                  </a:lnTo>
                  <a:lnTo>
                    <a:pt x="360648" y="228166"/>
                  </a:lnTo>
                  <a:lnTo>
                    <a:pt x="367207" y="180251"/>
                  </a:lnTo>
                  <a:lnTo>
                    <a:pt x="360648" y="132331"/>
                  </a:lnTo>
                  <a:lnTo>
                    <a:pt x="342139" y="89272"/>
                  </a:lnTo>
                  <a:lnTo>
                    <a:pt x="313429" y="52792"/>
                  </a:lnTo>
                  <a:lnTo>
                    <a:pt x="276270" y="24608"/>
                  </a:lnTo>
                  <a:lnTo>
                    <a:pt x="232411" y="6438"/>
                  </a:lnTo>
                  <a:lnTo>
                    <a:pt x="18360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2" name="Google Shape;412;p16"/>
            <p:cNvSpPr/>
            <p:nvPr/>
          </p:nvSpPr>
          <p:spPr>
            <a:xfrm>
              <a:off x="7762557" y="2162797"/>
              <a:ext cx="234950" cy="104139"/>
            </a:xfrm>
            <a:custGeom>
              <a:avLst/>
              <a:gdLst/>
              <a:ahLst/>
              <a:cxnLst/>
              <a:rect l="l" t="t" r="r" b="b"/>
              <a:pathLst>
                <a:path w="234950" h="104139" extrusionOk="0">
                  <a:moveTo>
                    <a:pt x="85839" y="0"/>
                  </a:moveTo>
                  <a:lnTo>
                    <a:pt x="0" y="0"/>
                  </a:lnTo>
                  <a:lnTo>
                    <a:pt x="0" y="6883"/>
                  </a:lnTo>
                  <a:lnTo>
                    <a:pt x="85839" y="6883"/>
                  </a:lnTo>
                  <a:lnTo>
                    <a:pt x="85839" y="0"/>
                  </a:lnTo>
                  <a:close/>
                </a:path>
                <a:path w="234950" h="104139" extrusionOk="0">
                  <a:moveTo>
                    <a:pt x="123304" y="96774"/>
                  </a:moveTo>
                  <a:lnTo>
                    <a:pt x="0" y="96774"/>
                  </a:lnTo>
                  <a:lnTo>
                    <a:pt x="0" y="103657"/>
                  </a:lnTo>
                  <a:lnTo>
                    <a:pt x="123304" y="103657"/>
                  </a:lnTo>
                  <a:lnTo>
                    <a:pt x="123304" y="96774"/>
                  </a:lnTo>
                  <a:close/>
                </a:path>
                <a:path w="234950" h="104139" extrusionOk="0">
                  <a:moveTo>
                    <a:pt x="193675" y="32258"/>
                  </a:moveTo>
                  <a:lnTo>
                    <a:pt x="0" y="32258"/>
                  </a:lnTo>
                  <a:lnTo>
                    <a:pt x="0" y="39141"/>
                  </a:lnTo>
                  <a:lnTo>
                    <a:pt x="193675" y="39141"/>
                  </a:lnTo>
                  <a:lnTo>
                    <a:pt x="193675" y="32258"/>
                  </a:lnTo>
                  <a:close/>
                </a:path>
                <a:path w="234950" h="104139" extrusionOk="0">
                  <a:moveTo>
                    <a:pt x="234429" y="64528"/>
                  </a:moveTo>
                  <a:lnTo>
                    <a:pt x="0" y="64528"/>
                  </a:lnTo>
                  <a:lnTo>
                    <a:pt x="0" y="71399"/>
                  </a:lnTo>
                  <a:lnTo>
                    <a:pt x="234429" y="71399"/>
                  </a:lnTo>
                  <a:lnTo>
                    <a:pt x="234429" y="64528"/>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18" name="Google Shape;418;p16"/>
          <p:cNvGrpSpPr/>
          <p:nvPr/>
        </p:nvGrpSpPr>
        <p:grpSpPr>
          <a:xfrm>
            <a:off x="831562" y="2862253"/>
            <a:ext cx="355690" cy="369975"/>
            <a:chOff x="1718999" y="3302993"/>
            <a:chExt cx="432434" cy="432434"/>
          </a:xfrm>
        </p:grpSpPr>
        <p:sp>
          <p:nvSpPr>
            <p:cNvPr id="419" name="Google Shape;419;p16"/>
            <p:cNvSpPr/>
            <p:nvPr/>
          </p:nvSpPr>
          <p:spPr>
            <a:xfrm>
              <a:off x="1718999" y="3302993"/>
              <a:ext cx="432434" cy="432434"/>
            </a:xfrm>
            <a:custGeom>
              <a:avLst/>
              <a:gdLst/>
              <a:ahLst/>
              <a:cxnLst/>
              <a:rect l="l" t="t" r="r" b="b"/>
              <a:pathLst>
                <a:path w="432435" h="432435" extrusionOk="0">
                  <a:moveTo>
                    <a:pt x="216001" y="0"/>
                  </a:move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65527" y="426298"/>
                  </a:lnTo>
                  <a:lnTo>
                    <a:pt x="310992" y="410047"/>
                  </a:lnTo>
                  <a:lnTo>
                    <a:pt x="351098" y="384549"/>
                  </a:lnTo>
                  <a:lnTo>
                    <a:pt x="384549" y="351098"/>
                  </a:lnTo>
                  <a:lnTo>
                    <a:pt x="410047" y="310992"/>
                  </a:lnTo>
                  <a:lnTo>
                    <a:pt x="426298" y="265527"/>
                  </a:lnTo>
                  <a:lnTo>
                    <a:pt x="432003" y="216001"/>
                  </a:lnTo>
                  <a:lnTo>
                    <a:pt x="426298" y="166475"/>
                  </a:lnTo>
                  <a:lnTo>
                    <a:pt x="410047" y="121011"/>
                  </a:lnTo>
                  <a:lnTo>
                    <a:pt x="384549" y="80904"/>
                  </a:lnTo>
                  <a:lnTo>
                    <a:pt x="351098" y="47454"/>
                  </a:lnTo>
                  <a:lnTo>
                    <a:pt x="310992" y="21955"/>
                  </a:lnTo>
                  <a:lnTo>
                    <a:pt x="265527" y="5704"/>
                  </a:lnTo>
                  <a:lnTo>
                    <a:pt x="21600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0" name="Google Shape;420;p16"/>
            <p:cNvSpPr/>
            <p:nvPr/>
          </p:nvSpPr>
          <p:spPr>
            <a:xfrm>
              <a:off x="1807832" y="3394125"/>
              <a:ext cx="247650" cy="111760"/>
            </a:xfrm>
            <a:custGeom>
              <a:avLst/>
              <a:gdLst/>
              <a:ahLst/>
              <a:cxnLst/>
              <a:rect l="l" t="t" r="r" b="b"/>
              <a:pathLst>
                <a:path w="247650" h="111760" extrusionOk="0">
                  <a:moveTo>
                    <a:pt x="109766" y="54305"/>
                  </a:moveTo>
                  <a:lnTo>
                    <a:pt x="56946" y="54305"/>
                  </a:lnTo>
                  <a:lnTo>
                    <a:pt x="56946" y="1485"/>
                  </a:lnTo>
                  <a:lnTo>
                    <a:pt x="52819" y="1485"/>
                  </a:lnTo>
                  <a:lnTo>
                    <a:pt x="52819" y="54305"/>
                  </a:lnTo>
                  <a:lnTo>
                    <a:pt x="0" y="54305"/>
                  </a:lnTo>
                  <a:lnTo>
                    <a:pt x="0" y="58420"/>
                  </a:lnTo>
                  <a:lnTo>
                    <a:pt x="52819" y="58420"/>
                  </a:lnTo>
                  <a:lnTo>
                    <a:pt x="52819" y="111252"/>
                  </a:lnTo>
                  <a:lnTo>
                    <a:pt x="56946" y="111252"/>
                  </a:lnTo>
                  <a:lnTo>
                    <a:pt x="56946" y="58420"/>
                  </a:lnTo>
                  <a:lnTo>
                    <a:pt x="109766" y="58420"/>
                  </a:lnTo>
                  <a:lnTo>
                    <a:pt x="109766" y="54305"/>
                  </a:lnTo>
                  <a:close/>
                </a:path>
                <a:path w="247650" h="111760" extrusionOk="0">
                  <a:moveTo>
                    <a:pt x="247154" y="0"/>
                  </a:moveTo>
                  <a:lnTo>
                    <a:pt x="243014" y="0"/>
                  </a:lnTo>
                  <a:lnTo>
                    <a:pt x="243014" y="3810"/>
                  </a:lnTo>
                  <a:lnTo>
                    <a:pt x="243014" y="107950"/>
                  </a:lnTo>
                  <a:lnTo>
                    <a:pt x="138569" y="107950"/>
                  </a:lnTo>
                  <a:lnTo>
                    <a:pt x="138569" y="3810"/>
                  </a:lnTo>
                  <a:lnTo>
                    <a:pt x="243014" y="3810"/>
                  </a:lnTo>
                  <a:lnTo>
                    <a:pt x="243014" y="0"/>
                  </a:lnTo>
                  <a:lnTo>
                    <a:pt x="134454" y="0"/>
                  </a:lnTo>
                  <a:lnTo>
                    <a:pt x="134454" y="3810"/>
                  </a:lnTo>
                  <a:lnTo>
                    <a:pt x="134454" y="107950"/>
                  </a:lnTo>
                  <a:lnTo>
                    <a:pt x="134454" y="111760"/>
                  </a:lnTo>
                  <a:lnTo>
                    <a:pt x="247154" y="111760"/>
                  </a:lnTo>
                  <a:lnTo>
                    <a:pt x="247154" y="108013"/>
                  </a:lnTo>
                  <a:lnTo>
                    <a:pt x="247154" y="3810"/>
                  </a:lnTo>
                  <a:lnTo>
                    <a:pt x="247154" y="3556"/>
                  </a:lnTo>
                  <a:lnTo>
                    <a:pt x="247154" y="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21" name="Google Shape;421;p16"/>
            <p:cNvPicPr preferRelativeResize="0"/>
            <p:nvPr/>
          </p:nvPicPr>
          <p:blipFill rotWithShape="1">
            <a:blip r:embed="rId4">
              <a:alphaModFix/>
            </a:blip>
            <a:srcRect/>
            <a:stretch/>
          </p:blipFill>
          <p:spPr>
            <a:xfrm>
              <a:off x="1806902" y="3533080"/>
              <a:ext cx="111633" cy="111633"/>
            </a:xfrm>
            <a:prstGeom prst="rect">
              <a:avLst/>
            </a:prstGeom>
            <a:noFill/>
            <a:ln>
              <a:noFill/>
            </a:ln>
          </p:spPr>
        </p:pic>
        <p:pic>
          <p:nvPicPr>
            <p:cNvPr id="422" name="Google Shape;422;p16"/>
            <p:cNvPicPr preferRelativeResize="0"/>
            <p:nvPr/>
          </p:nvPicPr>
          <p:blipFill rotWithShape="1">
            <a:blip r:embed="rId5">
              <a:alphaModFix/>
            </a:blip>
            <a:srcRect/>
            <a:stretch/>
          </p:blipFill>
          <p:spPr>
            <a:xfrm>
              <a:off x="1941551" y="3530540"/>
              <a:ext cx="114173" cy="114172"/>
            </a:xfrm>
            <a:prstGeom prst="rect">
              <a:avLst/>
            </a:prstGeom>
            <a:noFill/>
            <a:ln>
              <a:noFill/>
            </a:ln>
          </p:spPr>
        </p:pic>
      </p:grpSp>
      <p:grpSp>
        <p:nvGrpSpPr>
          <p:cNvPr id="423" name="Google Shape;423;p16"/>
          <p:cNvGrpSpPr/>
          <p:nvPr/>
        </p:nvGrpSpPr>
        <p:grpSpPr>
          <a:xfrm>
            <a:off x="7338182" y="3232228"/>
            <a:ext cx="367665" cy="374650"/>
            <a:chOff x="6656399" y="3787198"/>
            <a:chExt cx="367665" cy="374650"/>
          </a:xfrm>
        </p:grpSpPr>
        <p:sp>
          <p:nvSpPr>
            <p:cNvPr id="424" name="Google Shape;424;p16"/>
            <p:cNvSpPr/>
            <p:nvPr/>
          </p:nvSpPr>
          <p:spPr>
            <a:xfrm>
              <a:off x="6656399" y="3787198"/>
              <a:ext cx="367665" cy="374650"/>
            </a:xfrm>
            <a:custGeom>
              <a:avLst/>
              <a:gdLst/>
              <a:ahLst/>
              <a:cxnLst/>
              <a:rect l="l" t="t" r="r" b="b"/>
              <a:pathLst>
                <a:path w="367665" h="374650" extrusionOk="0">
                  <a:moveTo>
                    <a:pt x="183603" y="0"/>
                  </a:moveTo>
                  <a:lnTo>
                    <a:pt x="134791" y="6686"/>
                  </a:lnTo>
                  <a:lnTo>
                    <a:pt x="90931" y="25557"/>
                  </a:lnTo>
                  <a:lnTo>
                    <a:pt x="53773" y="54827"/>
                  </a:lnTo>
                  <a:lnTo>
                    <a:pt x="25065" y="92713"/>
                  </a:lnTo>
                  <a:lnTo>
                    <a:pt x="6557" y="137431"/>
                  </a:lnTo>
                  <a:lnTo>
                    <a:pt x="0" y="187198"/>
                  </a:lnTo>
                  <a:lnTo>
                    <a:pt x="6557" y="236964"/>
                  </a:lnTo>
                  <a:lnTo>
                    <a:pt x="25065" y="281682"/>
                  </a:lnTo>
                  <a:lnTo>
                    <a:pt x="53773" y="319568"/>
                  </a:lnTo>
                  <a:lnTo>
                    <a:pt x="90932" y="348838"/>
                  </a:lnTo>
                  <a:lnTo>
                    <a:pt x="134791" y="367709"/>
                  </a:lnTo>
                  <a:lnTo>
                    <a:pt x="183603" y="374396"/>
                  </a:lnTo>
                  <a:lnTo>
                    <a:pt x="232410" y="367709"/>
                  </a:lnTo>
                  <a:lnTo>
                    <a:pt x="276266" y="348838"/>
                  </a:lnTo>
                  <a:lnTo>
                    <a:pt x="313423" y="319568"/>
                  </a:lnTo>
                  <a:lnTo>
                    <a:pt x="342130" y="281682"/>
                  </a:lnTo>
                  <a:lnTo>
                    <a:pt x="360637" y="236964"/>
                  </a:lnTo>
                  <a:lnTo>
                    <a:pt x="367195" y="187198"/>
                  </a:lnTo>
                  <a:lnTo>
                    <a:pt x="360637" y="137431"/>
                  </a:lnTo>
                  <a:lnTo>
                    <a:pt x="342130" y="92713"/>
                  </a:lnTo>
                  <a:lnTo>
                    <a:pt x="313423" y="54827"/>
                  </a:lnTo>
                  <a:lnTo>
                    <a:pt x="276266" y="25557"/>
                  </a:lnTo>
                  <a:lnTo>
                    <a:pt x="232410" y="6686"/>
                  </a:lnTo>
                  <a:lnTo>
                    <a:pt x="18360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5" name="Google Shape;425;p16"/>
            <p:cNvSpPr/>
            <p:nvPr/>
          </p:nvSpPr>
          <p:spPr>
            <a:xfrm>
              <a:off x="6731914" y="3865295"/>
              <a:ext cx="210185" cy="97790"/>
            </a:xfrm>
            <a:custGeom>
              <a:avLst/>
              <a:gdLst/>
              <a:ahLst/>
              <a:cxnLst/>
              <a:rect l="l" t="t" r="r" b="b"/>
              <a:pathLst>
                <a:path w="210184" h="97789" extrusionOk="0">
                  <a:moveTo>
                    <a:pt x="93294" y="47955"/>
                  </a:moveTo>
                  <a:lnTo>
                    <a:pt x="48387" y="47955"/>
                  </a:lnTo>
                  <a:lnTo>
                    <a:pt x="48387" y="2159"/>
                  </a:lnTo>
                  <a:lnTo>
                    <a:pt x="44894" y="2159"/>
                  </a:lnTo>
                  <a:lnTo>
                    <a:pt x="44894" y="47955"/>
                  </a:lnTo>
                  <a:lnTo>
                    <a:pt x="0" y="47955"/>
                  </a:lnTo>
                  <a:lnTo>
                    <a:pt x="0" y="51523"/>
                  </a:lnTo>
                  <a:lnTo>
                    <a:pt x="44894" y="51523"/>
                  </a:lnTo>
                  <a:lnTo>
                    <a:pt x="44894" y="97294"/>
                  </a:lnTo>
                  <a:lnTo>
                    <a:pt x="48387" y="97294"/>
                  </a:lnTo>
                  <a:lnTo>
                    <a:pt x="48387" y="51523"/>
                  </a:lnTo>
                  <a:lnTo>
                    <a:pt x="93294" y="51523"/>
                  </a:lnTo>
                  <a:lnTo>
                    <a:pt x="93294" y="47955"/>
                  </a:lnTo>
                  <a:close/>
                </a:path>
                <a:path w="210184" h="97789" extrusionOk="0">
                  <a:moveTo>
                    <a:pt x="210070" y="0"/>
                  </a:moveTo>
                  <a:lnTo>
                    <a:pt x="114274" y="0"/>
                  </a:lnTo>
                  <a:lnTo>
                    <a:pt x="114274" y="3810"/>
                  </a:lnTo>
                  <a:lnTo>
                    <a:pt x="114274" y="93980"/>
                  </a:lnTo>
                  <a:lnTo>
                    <a:pt x="114274" y="97790"/>
                  </a:lnTo>
                  <a:lnTo>
                    <a:pt x="210070" y="97790"/>
                  </a:lnTo>
                  <a:lnTo>
                    <a:pt x="210070" y="94488"/>
                  </a:lnTo>
                  <a:lnTo>
                    <a:pt x="210070" y="93980"/>
                  </a:lnTo>
                  <a:lnTo>
                    <a:pt x="210070" y="3949"/>
                  </a:lnTo>
                  <a:lnTo>
                    <a:pt x="206565" y="3949"/>
                  </a:lnTo>
                  <a:lnTo>
                    <a:pt x="206565" y="93980"/>
                  </a:lnTo>
                  <a:lnTo>
                    <a:pt x="117779" y="93980"/>
                  </a:lnTo>
                  <a:lnTo>
                    <a:pt x="117779" y="3810"/>
                  </a:lnTo>
                  <a:lnTo>
                    <a:pt x="210070" y="3810"/>
                  </a:lnTo>
                  <a:lnTo>
                    <a:pt x="210070" y="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26" name="Google Shape;426;p16"/>
            <p:cNvPicPr preferRelativeResize="0"/>
            <p:nvPr/>
          </p:nvPicPr>
          <p:blipFill rotWithShape="1">
            <a:blip r:embed="rId6">
              <a:alphaModFix/>
            </a:blip>
            <a:srcRect/>
            <a:stretch/>
          </p:blipFill>
          <p:spPr>
            <a:xfrm>
              <a:off x="6731112" y="3986604"/>
              <a:ext cx="94894" cy="96748"/>
            </a:xfrm>
            <a:prstGeom prst="rect">
              <a:avLst/>
            </a:prstGeom>
            <a:noFill/>
            <a:ln>
              <a:noFill/>
            </a:ln>
          </p:spPr>
        </p:pic>
        <p:pic>
          <p:nvPicPr>
            <p:cNvPr id="427" name="Google Shape;427;p16"/>
            <p:cNvPicPr preferRelativeResize="0"/>
            <p:nvPr/>
          </p:nvPicPr>
          <p:blipFill rotWithShape="1">
            <a:blip r:embed="rId7">
              <a:alphaModFix/>
            </a:blip>
            <a:srcRect/>
            <a:stretch/>
          </p:blipFill>
          <p:spPr>
            <a:xfrm>
              <a:off x="6845562" y="3984394"/>
              <a:ext cx="97053" cy="98958"/>
            </a:xfrm>
            <a:prstGeom prst="rect">
              <a:avLst/>
            </a:prstGeom>
            <a:noFill/>
            <a:ln>
              <a:noFill/>
            </a:ln>
          </p:spPr>
        </p:pic>
      </p:grpSp>
      <p:sp>
        <p:nvSpPr>
          <p:cNvPr id="2" name="Google Shape;400;p16">
            <a:extLst>
              <a:ext uri="{FF2B5EF4-FFF2-40B4-BE49-F238E27FC236}">
                <a16:creationId xmlns:a16="http://schemas.microsoft.com/office/drawing/2014/main" id="{C5C4EA8E-86AF-E521-09B7-E1F810937917}"/>
              </a:ext>
            </a:extLst>
          </p:cNvPr>
          <p:cNvSpPr txBox="1">
            <a:spLocks/>
          </p:cNvSpPr>
          <p:nvPr/>
        </p:nvSpPr>
        <p:spPr>
          <a:xfrm>
            <a:off x="1187252" y="1327506"/>
            <a:ext cx="7160234" cy="228268"/>
          </a:xfrm>
          <a:prstGeom prst="rect">
            <a:avLst/>
          </a:prstGeom>
          <a:noFill/>
          <a:ln>
            <a:noFill/>
          </a:ln>
        </p:spPr>
        <p:txBody>
          <a:bodyPr spcFirstLastPara="1" wrap="square" lIns="0" tIns="1270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400" b="1" i="0" u="none" strike="noStrike" cap="none">
                <a:solidFill>
                  <a:srgbClr val="4F5B62"/>
                </a:solidFill>
                <a:latin typeface="Nunito Black"/>
                <a:ea typeface="Nunito Black"/>
                <a:cs typeface="Nunito Black"/>
                <a:sym typeface="Nunito Black"/>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indent="0" algn="ctr"/>
            <a:r>
              <a:rPr lang="en-US" dirty="0"/>
              <a:t>Advanced real-time visual and social media analytics software</a:t>
            </a:r>
          </a:p>
        </p:txBody>
      </p:sp>
      <p:grpSp>
        <p:nvGrpSpPr>
          <p:cNvPr id="3" name="Google Shape;410;p16">
            <a:extLst>
              <a:ext uri="{FF2B5EF4-FFF2-40B4-BE49-F238E27FC236}">
                <a16:creationId xmlns:a16="http://schemas.microsoft.com/office/drawing/2014/main" id="{7EFD203C-3088-BD28-D6CC-1F66DE5C7AD2}"/>
              </a:ext>
            </a:extLst>
          </p:cNvPr>
          <p:cNvGrpSpPr/>
          <p:nvPr/>
        </p:nvGrpSpPr>
        <p:grpSpPr>
          <a:xfrm>
            <a:off x="2284334" y="3687689"/>
            <a:ext cx="367665" cy="360680"/>
            <a:chOff x="7696795" y="2078995"/>
            <a:chExt cx="367665" cy="360680"/>
          </a:xfrm>
        </p:grpSpPr>
        <p:sp>
          <p:nvSpPr>
            <p:cNvPr id="4" name="Google Shape;411;p16">
              <a:extLst>
                <a:ext uri="{FF2B5EF4-FFF2-40B4-BE49-F238E27FC236}">
                  <a16:creationId xmlns:a16="http://schemas.microsoft.com/office/drawing/2014/main" id="{CEA0BAED-934D-E8F4-D934-753C98027E42}"/>
                </a:ext>
              </a:extLst>
            </p:cNvPr>
            <p:cNvSpPr/>
            <p:nvPr/>
          </p:nvSpPr>
          <p:spPr>
            <a:xfrm>
              <a:off x="7696795" y="2078995"/>
              <a:ext cx="367665" cy="360680"/>
            </a:xfrm>
            <a:custGeom>
              <a:avLst/>
              <a:gdLst/>
              <a:ahLst/>
              <a:cxnLst/>
              <a:rect l="l" t="t" r="r" b="b"/>
              <a:pathLst>
                <a:path w="367665" h="360680" extrusionOk="0">
                  <a:moveTo>
                    <a:pt x="183603" y="0"/>
                  </a:moveTo>
                  <a:lnTo>
                    <a:pt x="134796" y="6438"/>
                  </a:lnTo>
                  <a:lnTo>
                    <a:pt x="90937" y="24608"/>
                  </a:lnTo>
                  <a:lnTo>
                    <a:pt x="53778" y="52792"/>
                  </a:lnTo>
                  <a:lnTo>
                    <a:pt x="25068" y="89272"/>
                  </a:lnTo>
                  <a:lnTo>
                    <a:pt x="6558" y="132331"/>
                  </a:lnTo>
                  <a:lnTo>
                    <a:pt x="0" y="180251"/>
                  </a:lnTo>
                  <a:lnTo>
                    <a:pt x="6558" y="228166"/>
                  </a:lnTo>
                  <a:lnTo>
                    <a:pt x="25068" y="271224"/>
                  </a:lnTo>
                  <a:lnTo>
                    <a:pt x="53778" y="307705"/>
                  </a:lnTo>
                  <a:lnTo>
                    <a:pt x="90937" y="335891"/>
                  </a:lnTo>
                  <a:lnTo>
                    <a:pt x="134796" y="354062"/>
                  </a:lnTo>
                  <a:lnTo>
                    <a:pt x="183603" y="360502"/>
                  </a:lnTo>
                  <a:lnTo>
                    <a:pt x="232411" y="354062"/>
                  </a:lnTo>
                  <a:lnTo>
                    <a:pt x="276270" y="335891"/>
                  </a:lnTo>
                  <a:lnTo>
                    <a:pt x="313429" y="307705"/>
                  </a:lnTo>
                  <a:lnTo>
                    <a:pt x="342139" y="271224"/>
                  </a:lnTo>
                  <a:lnTo>
                    <a:pt x="360648" y="228166"/>
                  </a:lnTo>
                  <a:lnTo>
                    <a:pt x="367207" y="180251"/>
                  </a:lnTo>
                  <a:lnTo>
                    <a:pt x="360648" y="132331"/>
                  </a:lnTo>
                  <a:lnTo>
                    <a:pt x="342139" y="89272"/>
                  </a:lnTo>
                  <a:lnTo>
                    <a:pt x="313429" y="52792"/>
                  </a:lnTo>
                  <a:lnTo>
                    <a:pt x="276270" y="24608"/>
                  </a:lnTo>
                  <a:lnTo>
                    <a:pt x="232411" y="6438"/>
                  </a:lnTo>
                  <a:lnTo>
                    <a:pt x="18360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 name="Google Shape;412;p16">
              <a:extLst>
                <a:ext uri="{FF2B5EF4-FFF2-40B4-BE49-F238E27FC236}">
                  <a16:creationId xmlns:a16="http://schemas.microsoft.com/office/drawing/2014/main" id="{15FD5E54-4FB1-750B-F484-7A12B965B19E}"/>
                </a:ext>
              </a:extLst>
            </p:cNvPr>
            <p:cNvSpPr/>
            <p:nvPr/>
          </p:nvSpPr>
          <p:spPr>
            <a:xfrm>
              <a:off x="7762557" y="2162797"/>
              <a:ext cx="234950" cy="104139"/>
            </a:xfrm>
            <a:custGeom>
              <a:avLst/>
              <a:gdLst/>
              <a:ahLst/>
              <a:cxnLst/>
              <a:rect l="l" t="t" r="r" b="b"/>
              <a:pathLst>
                <a:path w="234950" h="104139" extrusionOk="0">
                  <a:moveTo>
                    <a:pt x="85839" y="0"/>
                  </a:moveTo>
                  <a:lnTo>
                    <a:pt x="0" y="0"/>
                  </a:lnTo>
                  <a:lnTo>
                    <a:pt x="0" y="6883"/>
                  </a:lnTo>
                  <a:lnTo>
                    <a:pt x="85839" y="6883"/>
                  </a:lnTo>
                  <a:lnTo>
                    <a:pt x="85839" y="0"/>
                  </a:lnTo>
                  <a:close/>
                </a:path>
                <a:path w="234950" h="104139" extrusionOk="0">
                  <a:moveTo>
                    <a:pt x="123304" y="96774"/>
                  </a:moveTo>
                  <a:lnTo>
                    <a:pt x="0" y="96774"/>
                  </a:lnTo>
                  <a:lnTo>
                    <a:pt x="0" y="103657"/>
                  </a:lnTo>
                  <a:lnTo>
                    <a:pt x="123304" y="103657"/>
                  </a:lnTo>
                  <a:lnTo>
                    <a:pt x="123304" y="96774"/>
                  </a:lnTo>
                  <a:close/>
                </a:path>
                <a:path w="234950" h="104139" extrusionOk="0">
                  <a:moveTo>
                    <a:pt x="193675" y="32258"/>
                  </a:moveTo>
                  <a:lnTo>
                    <a:pt x="0" y="32258"/>
                  </a:lnTo>
                  <a:lnTo>
                    <a:pt x="0" y="39141"/>
                  </a:lnTo>
                  <a:lnTo>
                    <a:pt x="193675" y="39141"/>
                  </a:lnTo>
                  <a:lnTo>
                    <a:pt x="193675" y="32258"/>
                  </a:lnTo>
                  <a:close/>
                </a:path>
                <a:path w="234950" h="104139" extrusionOk="0">
                  <a:moveTo>
                    <a:pt x="234429" y="64528"/>
                  </a:moveTo>
                  <a:lnTo>
                    <a:pt x="0" y="64528"/>
                  </a:lnTo>
                  <a:lnTo>
                    <a:pt x="0" y="71399"/>
                  </a:lnTo>
                  <a:lnTo>
                    <a:pt x="234429" y="71399"/>
                  </a:lnTo>
                  <a:lnTo>
                    <a:pt x="234429" y="64528"/>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6" name="Google Shape;418;p16">
            <a:extLst>
              <a:ext uri="{FF2B5EF4-FFF2-40B4-BE49-F238E27FC236}">
                <a16:creationId xmlns:a16="http://schemas.microsoft.com/office/drawing/2014/main" id="{A440B24A-5164-FCFD-8A32-08341932C354}"/>
              </a:ext>
            </a:extLst>
          </p:cNvPr>
          <p:cNvGrpSpPr/>
          <p:nvPr/>
        </p:nvGrpSpPr>
        <p:grpSpPr>
          <a:xfrm>
            <a:off x="1614111" y="1219466"/>
            <a:ext cx="355690" cy="369975"/>
            <a:chOff x="1718999" y="3302993"/>
            <a:chExt cx="432434" cy="432434"/>
          </a:xfrm>
        </p:grpSpPr>
        <p:sp>
          <p:nvSpPr>
            <p:cNvPr id="7" name="Google Shape;419;p16">
              <a:extLst>
                <a:ext uri="{FF2B5EF4-FFF2-40B4-BE49-F238E27FC236}">
                  <a16:creationId xmlns:a16="http://schemas.microsoft.com/office/drawing/2014/main" id="{E8519147-0261-80D3-8EC0-DA22AC46D512}"/>
                </a:ext>
              </a:extLst>
            </p:cNvPr>
            <p:cNvSpPr/>
            <p:nvPr/>
          </p:nvSpPr>
          <p:spPr>
            <a:xfrm>
              <a:off x="1718999" y="3302993"/>
              <a:ext cx="432434" cy="432434"/>
            </a:xfrm>
            <a:custGeom>
              <a:avLst/>
              <a:gdLst/>
              <a:ahLst/>
              <a:cxnLst/>
              <a:rect l="l" t="t" r="r" b="b"/>
              <a:pathLst>
                <a:path w="432435" h="432435" extrusionOk="0">
                  <a:moveTo>
                    <a:pt x="216001" y="0"/>
                  </a:move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65527" y="426298"/>
                  </a:lnTo>
                  <a:lnTo>
                    <a:pt x="310992" y="410047"/>
                  </a:lnTo>
                  <a:lnTo>
                    <a:pt x="351098" y="384549"/>
                  </a:lnTo>
                  <a:lnTo>
                    <a:pt x="384549" y="351098"/>
                  </a:lnTo>
                  <a:lnTo>
                    <a:pt x="410047" y="310992"/>
                  </a:lnTo>
                  <a:lnTo>
                    <a:pt x="426298" y="265527"/>
                  </a:lnTo>
                  <a:lnTo>
                    <a:pt x="432003" y="216001"/>
                  </a:lnTo>
                  <a:lnTo>
                    <a:pt x="426298" y="166475"/>
                  </a:lnTo>
                  <a:lnTo>
                    <a:pt x="410047" y="121011"/>
                  </a:lnTo>
                  <a:lnTo>
                    <a:pt x="384549" y="80904"/>
                  </a:lnTo>
                  <a:lnTo>
                    <a:pt x="351098" y="47454"/>
                  </a:lnTo>
                  <a:lnTo>
                    <a:pt x="310992" y="21955"/>
                  </a:lnTo>
                  <a:lnTo>
                    <a:pt x="265527" y="5704"/>
                  </a:lnTo>
                  <a:lnTo>
                    <a:pt x="21600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420;p16">
              <a:extLst>
                <a:ext uri="{FF2B5EF4-FFF2-40B4-BE49-F238E27FC236}">
                  <a16:creationId xmlns:a16="http://schemas.microsoft.com/office/drawing/2014/main" id="{75D5C40D-0193-7542-6FCB-CB2A710FEAE0}"/>
                </a:ext>
              </a:extLst>
            </p:cNvPr>
            <p:cNvSpPr/>
            <p:nvPr/>
          </p:nvSpPr>
          <p:spPr>
            <a:xfrm>
              <a:off x="1807832" y="3394125"/>
              <a:ext cx="247650" cy="111760"/>
            </a:xfrm>
            <a:custGeom>
              <a:avLst/>
              <a:gdLst/>
              <a:ahLst/>
              <a:cxnLst/>
              <a:rect l="l" t="t" r="r" b="b"/>
              <a:pathLst>
                <a:path w="247650" h="111760" extrusionOk="0">
                  <a:moveTo>
                    <a:pt x="109766" y="54305"/>
                  </a:moveTo>
                  <a:lnTo>
                    <a:pt x="56946" y="54305"/>
                  </a:lnTo>
                  <a:lnTo>
                    <a:pt x="56946" y="1485"/>
                  </a:lnTo>
                  <a:lnTo>
                    <a:pt x="52819" y="1485"/>
                  </a:lnTo>
                  <a:lnTo>
                    <a:pt x="52819" y="54305"/>
                  </a:lnTo>
                  <a:lnTo>
                    <a:pt x="0" y="54305"/>
                  </a:lnTo>
                  <a:lnTo>
                    <a:pt x="0" y="58420"/>
                  </a:lnTo>
                  <a:lnTo>
                    <a:pt x="52819" y="58420"/>
                  </a:lnTo>
                  <a:lnTo>
                    <a:pt x="52819" y="111252"/>
                  </a:lnTo>
                  <a:lnTo>
                    <a:pt x="56946" y="111252"/>
                  </a:lnTo>
                  <a:lnTo>
                    <a:pt x="56946" y="58420"/>
                  </a:lnTo>
                  <a:lnTo>
                    <a:pt x="109766" y="58420"/>
                  </a:lnTo>
                  <a:lnTo>
                    <a:pt x="109766" y="54305"/>
                  </a:lnTo>
                  <a:close/>
                </a:path>
                <a:path w="247650" h="111760" extrusionOk="0">
                  <a:moveTo>
                    <a:pt x="247154" y="0"/>
                  </a:moveTo>
                  <a:lnTo>
                    <a:pt x="243014" y="0"/>
                  </a:lnTo>
                  <a:lnTo>
                    <a:pt x="243014" y="3810"/>
                  </a:lnTo>
                  <a:lnTo>
                    <a:pt x="243014" y="107950"/>
                  </a:lnTo>
                  <a:lnTo>
                    <a:pt x="138569" y="107950"/>
                  </a:lnTo>
                  <a:lnTo>
                    <a:pt x="138569" y="3810"/>
                  </a:lnTo>
                  <a:lnTo>
                    <a:pt x="243014" y="3810"/>
                  </a:lnTo>
                  <a:lnTo>
                    <a:pt x="243014" y="0"/>
                  </a:lnTo>
                  <a:lnTo>
                    <a:pt x="134454" y="0"/>
                  </a:lnTo>
                  <a:lnTo>
                    <a:pt x="134454" y="3810"/>
                  </a:lnTo>
                  <a:lnTo>
                    <a:pt x="134454" y="107950"/>
                  </a:lnTo>
                  <a:lnTo>
                    <a:pt x="134454" y="111760"/>
                  </a:lnTo>
                  <a:lnTo>
                    <a:pt x="247154" y="111760"/>
                  </a:lnTo>
                  <a:lnTo>
                    <a:pt x="247154" y="108013"/>
                  </a:lnTo>
                  <a:lnTo>
                    <a:pt x="247154" y="3810"/>
                  </a:lnTo>
                  <a:lnTo>
                    <a:pt x="247154" y="3556"/>
                  </a:lnTo>
                  <a:lnTo>
                    <a:pt x="247154" y="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 name="Google Shape;421;p16">
              <a:extLst>
                <a:ext uri="{FF2B5EF4-FFF2-40B4-BE49-F238E27FC236}">
                  <a16:creationId xmlns:a16="http://schemas.microsoft.com/office/drawing/2014/main" id="{3F8EDE16-F616-84D1-7A64-5F49580A954E}"/>
                </a:ext>
              </a:extLst>
            </p:cNvPr>
            <p:cNvPicPr preferRelativeResize="0"/>
            <p:nvPr/>
          </p:nvPicPr>
          <p:blipFill rotWithShape="1">
            <a:blip r:embed="rId4">
              <a:alphaModFix/>
            </a:blip>
            <a:srcRect/>
            <a:stretch/>
          </p:blipFill>
          <p:spPr>
            <a:xfrm>
              <a:off x="1806902" y="3533080"/>
              <a:ext cx="111633" cy="111633"/>
            </a:xfrm>
            <a:prstGeom prst="rect">
              <a:avLst/>
            </a:prstGeom>
            <a:noFill/>
            <a:ln>
              <a:noFill/>
            </a:ln>
          </p:spPr>
        </p:pic>
        <p:pic>
          <p:nvPicPr>
            <p:cNvPr id="10" name="Google Shape;422;p16">
              <a:extLst>
                <a:ext uri="{FF2B5EF4-FFF2-40B4-BE49-F238E27FC236}">
                  <a16:creationId xmlns:a16="http://schemas.microsoft.com/office/drawing/2014/main" id="{8A0B8E6C-949A-E31C-9ED8-A02E7E3EB84E}"/>
                </a:ext>
              </a:extLst>
            </p:cNvPr>
            <p:cNvPicPr preferRelativeResize="0"/>
            <p:nvPr/>
          </p:nvPicPr>
          <p:blipFill rotWithShape="1">
            <a:blip r:embed="rId5">
              <a:alphaModFix/>
            </a:blip>
            <a:srcRect/>
            <a:stretch/>
          </p:blipFill>
          <p:spPr>
            <a:xfrm>
              <a:off x="1941551" y="3530540"/>
              <a:ext cx="114173" cy="114172"/>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17"/>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433" name="Google Shape;433;p17"/>
          <p:cNvSpPr txBox="1"/>
          <p:nvPr/>
        </p:nvSpPr>
        <p:spPr>
          <a:xfrm>
            <a:off x="1618171" y="1240249"/>
            <a:ext cx="6138380" cy="2831465"/>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sz="1400" b="1" dirty="0">
                <a:solidFill>
                  <a:srgbClr val="4F5B62"/>
                </a:solidFill>
                <a:latin typeface="Nunito Black"/>
                <a:ea typeface="Nunito Black"/>
                <a:cs typeface="Nunito Black"/>
                <a:sym typeface="Nunito Black"/>
              </a:rPr>
              <a:t>Advanced response planning software for optimal sensor placement</a:t>
            </a:r>
            <a:endParaRPr sz="1400" dirty="0">
              <a:latin typeface="Nunito Black"/>
              <a:ea typeface="Nunito Black"/>
              <a:cs typeface="Nunito Black"/>
              <a:sym typeface="Nunito Black"/>
            </a:endParaRPr>
          </a:p>
          <a:p>
            <a:pPr marL="222884" marR="215265" lvl="0" indent="0" algn="ctr" rtl="0">
              <a:lnSpc>
                <a:spcPct val="243000"/>
              </a:lnSpc>
              <a:spcBef>
                <a:spcPts val="0"/>
              </a:spcBef>
              <a:spcAft>
                <a:spcPts val="0"/>
              </a:spcAft>
              <a:buNone/>
            </a:pPr>
            <a:r>
              <a:rPr lang="en-US" sz="1400" b="1" dirty="0">
                <a:solidFill>
                  <a:srgbClr val="4F5B62"/>
                </a:solidFill>
                <a:latin typeface="Nunito Black"/>
                <a:ea typeface="Nunito Black"/>
                <a:cs typeface="Nunito Black"/>
                <a:sym typeface="Nunito Black"/>
              </a:rPr>
              <a:t>Rapid and robust Digital Twin and </a:t>
            </a:r>
            <a:r>
              <a:rPr lang="en-US" sz="1400" b="1" dirty="0" err="1">
                <a:solidFill>
                  <a:srgbClr val="4F5B62"/>
                </a:solidFill>
                <a:latin typeface="Nunito Black"/>
                <a:ea typeface="Nunito Black"/>
                <a:cs typeface="Nunito Black"/>
                <a:sym typeface="Nunito Black"/>
              </a:rPr>
              <a:t>geovisual</a:t>
            </a:r>
            <a:r>
              <a:rPr lang="en-US" sz="1400" b="1" dirty="0">
                <a:solidFill>
                  <a:srgbClr val="4F5B62"/>
                </a:solidFill>
                <a:latin typeface="Nunito Black"/>
                <a:ea typeface="Nunito Black"/>
                <a:cs typeface="Nunito Black"/>
                <a:sym typeface="Nunito Black"/>
              </a:rPr>
              <a:t> analytics software NDM-</a:t>
            </a:r>
            <a:r>
              <a:rPr lang="en-US" sz="1400" b="1" dirty="0" err="1">
                <a:solidFill>
                  <a:srgbClr val="4F5B62"/>
                </a:solidFill>
                <a:latin typeface="Nunito Black"/>
                <a:ea typeface="Nunito Black"/>
                <a:cs typeface="Nunito Black"/>
                <a:sym typeface="Nunito Black"/>
              </a:rPr>
              <a:t>AaaS</a:t>
            </a:r>
            <a:r>
              <a:rPr lang="en-US" sz="1400" b="1" dirty="0">
                <a:solidFill>
                  <a:srgbClr val="4F5B62"/>
                </a:solidFill>
                <a:latin typeface="Nunito Black"/>
                <a:ea typeface="Nunito Black"/>
                <a:cs typeface="Nunito Black"/>
                <a:sym typeface="Nunito Black"/>
              </a:rPr>
              <a:t> software</a:t>
            </a:r>
            <a:endParaRPr sz="1400" dirty="0">
              <a:latin typeface="Nunito Black"/>
              <a:ea typeface="Nunito Black"/>
              <a:cs typeface="Nunito Black"/>
              <a:sym typeface="Nunito Black"/>
            </a:endParaRPr>
          </a:p>
          <a:p>
            <a:pPr marL="0" lvl="0" indent="0" algn="l" rtl="0">
              <a:lnSpc>
                <a:spcPct val="100000"/>
              </a:lnSpc>
              <a:spcBef>
                <a:spcPts val="60"/>
              </a:spcBef>
              <a:spcAft>
                <a:spcPts val="0"/>
              </a:spcAft>
              <a:buNone/>
            </a:pPr>
            <a:endParaRPr sz="1700" dirty="0">
              <a:latin typeface="Nunito Black"/>
              <a:ea typeface="Nunito Black"/>
              <a:cs typeface="Nunito Black"/>
              <a:sym typeface="Nunito Black"/>
            </a:endParaRPr>
          </a:p>
          <a:p>
            <a:pPr marL="454659" lvl="0" indent="0" algn="ctr" rtl="0">
              <a:lnSpc>
                <a:spcPct val="100000"/>
              </a:lnSpc>
              <a:spcBef>
                <a:spcPts val="0"/>
              </a:spcBef>
              <a:spcAft>
                <a:spcPts val="0"/>
              </a:spcAft>
              <a:buNone/>
            </a:pPr>
            <a:r>
              <a:rPr lang="en-US" sz="1400" b="1" dirty="0">
                <a:solidFill>
                  <a:srgbClr val="4F5B62"/>
                </a:solidFill>
                <a:latin typeface="Nunito Black"/>
                <a:ea typeface="Nunito Black"/>
                <a:cs typeface="Nunito Black"/>
                <a:sym typeface="Nunito Black"/>
              </a:rPr>
              <a:t>University and continuing (e-)education content	</a:t>
            </a:r>
            <a:endParaRPr sz="1400" dirty="0">
              <a:latin typeface="Nunito Black"/>
              <a:ea typeface="Nunito Black"/>
              <a:cs typeface="Nunito Black"/>
              <a:sym typeface="Nunito Black"/>
            </a:endParaRPr>
          </a:p>
          <a:p>
            <a:pPr marL="197485" marR="189865" lvl="0" indent="0" algn="ctr" rtl="0">
              <a:lnSpc>
                <a:spcPct val="243000"/>
              </a:lnSpc>
              <a:spcBef>
                <a:spcPts val="0"/>
              </a:spcBef>
              <a:spcAft>
                <a:spcPts val="0"/>
              </a:spcAft>
              <a:buNone/>
            </a:pPr>
            <a:r>
              <a:rPr lang="en-US" sz="1400" b="1" dirty="0">
                <a:solidFill>
                  <a:srgbClr val="4F5B62"/>
                </a:solidFill>
                <a:latin typeface="Nunito Black"/>
                <a:ea typeface="Nunito Black"/>
                <a:cs typeface="Nunito Black"/>
                <a:sym typeface="Nunito Black"/>
              </a:rPr>
              <a:t>A set of proposed technical standards for extreme data analysis 4 Pilot Trials in disaster management scenarios.</a:t>
            </a:r>
            <a:endParaRPr sz="1400" dirty="0">
              <a:latin typeface="Nunito Black"/>
              <a:ea typeface="Nunito Black"/>
              <a:cs typeface="Nunito Black"/>
              <a:sym typeface="Nunito Black"/>
            </a:endParaRPr>
          </a:p>
        </p:txBody>
      </p:sp>
      <p:sp>
        <p:nvSpPr>
          <p:cNvPr id="436" name="Google Shape;436;p17"/>
          <p:cNvSpPr txBox="1">
            <a:spLocks noGrp="1"/>
          </p:cNvSpPr>
          <p:nvPr>
            <p:ph type="title"/>
          </p:nvPr>
        </p:nvSpPr>
        <p:spPr>
          <a:xfrm>
            <a:off x="3692208" y="775196"/>
            <a:ext cx="176022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Key Results</a:t>
            </a:r>
            <a:endParaRPr sz="2300"/>
          </a:p>
        </p:txBody>
      </p:sp>
      <p:grpSp>
        <p:nvGrpSpPr>
          <p:cNvPr id="437" name="Google Shape;437;p17"/>
          <p:cNvGrpSpPr/>
          <p:nvPr/>
        </p:nvGrpSpPr>
        <p:grpSpPr>
          <a:xfrm>
            <a:off x="6782287" y="3563754"/>
            <a:ext cx="389255" cy="389255"/>
            <a:chOff x="6739201" y="3756583"/>
            <a:chExt cx="542925" cy="550545"/>
          </a:xfrm>
        </p:grpSpPr>
        <p:sp>
          <p:nvSpPr>
            <p:cNvPr id="438" name="Google Shape;438;p17"/>
            <p:cNvSpPr/>
            <p:nvPr/>
          </p:nvSpPr>
          <p:spPr>
            <a:xfrm>
              <a:off x="6739201" y="3756583"/>
              <a:ext cx="542925" cy="550545"/>
            </a:xfrm>
            <a:custGeom>
              <a:avLst/>
              <a:gdLst/>
              <a:ahLst/>
              <a:cxnLst/>
              <a:rect l="l" t="t" r="r" b="b"/>
              <a:pathLst>
                <a:path w="542925" h="550545" extrusionOk="0">
                  <a:moveTo>
                    <a:pt x="271195" y="0"/>
                  </a:moveTo>
                  <a:lnTo>
                    <a:pt x="222449" y="4432"/>
                  </a:lnTo>
                  <a:lnTo>
                    <a:pt x="176569" y="17212"/>
                  </a:lnTo>
                  <a:lnTo>
                    <a:pt x="134320" y="37562"/>
                  </a:lnTo>
                  <a:lnTo>
                    <a:pt x="96470" y="64705"/>
                  </a:lnTo>
                  <a:lnTo>
                    <a:pt x="63783" y="97864"/>
                  </a:lnTo>
                  <a:lnTo>
                    <a:pt x="37027" y="136262"/>
                  </a:lnTo>
                  <a:lnTo>
                    <a:pt x="16967" y="179122"/>
                  </a:lnTo>
                  <a:lnTo>
                    <a:pt x="4369" y="225667"/>
                  </a:lnTo>
                  <a:lnTo>
                    <a:pt x="0" y="275120"/>
                  </a:lnTo>
                  <a:lnTo>
                    <a:pt x="4369" y="324572"/>
                  </a:lnTo>
                  <a:lnTo>
                    <a:pt x="16967" y="371117"/>
                  </a:lnTo>
                  <a:lnTo>
                    <a:pt x="37027" y="413977"/>
                  </a:lnTo>
                  <a:lnTo>
                    <a:pt x="63783" y="452375"/>
                  </a:lnTo>
                  <a:lnTo>
                    <a:pt x="96470" y="485534"/>
                  </a:lnTo>
                  <a:lnTo>
                    <a:pt x="134320" y="512677"/>
                  </a:lnTo>
                  <a:lnTo>
                    <a:pt x="176569" y="533027"/>
                  </a:lnTo>
                  <a:lnTo>
                    <a:pt x="222449" y="545807"/>
                  </a:lnTo>
                  <a:lnTo>
                    <a:pt x="271195" y="550240"/>
                  </a:lnTo>
                  <a:lnTo>
                    <a:pt x="319945" y="545807"/>
                  </a:lnTo>
                  <a:lnTo>
                    <a:pt x="365829" y="533027"/>
                  </a:lnTo>
                  <a:lnTo>
                    <a:pt x="408079" y="512677"/>
                  </a:lnTo>
                  <a:lnTo>
                    <a:pt x="445931" y="485534"/>
                  </a:lnTo>
                  <a:lnTo>
                    <a:pt x="478619" y="452375"/>
                  </a:lnTo>
                  <a:lnTo>
                    <a:pt x="505376" y="413977"/>
                  </a:lnTo>
                  <a:lnTo>
                    <a:pt x="525436" y="371117"/>
                  </a:lnTo>
                  <a:lnTo>
                    <a:pt x="538034" y="324572"/>
                  </a:lnTo>
                  <a:lnTo>
                    <a:pt x="542404" y="275120"/>
                  </a:lnTo>
                  <a:lnTo>
                    <a:pt x="538034" y="225667"/>
                  </a:lnTo>
                  <a:lnTo>
                    <a:pt x="525436" y="179122"/>
                  </a:lnTo>
                  <a:lnTo>
                    <a:pt x="505376" y="136262"/>
                  </a:lnTo>
                  <a:lnTo>
                    <a:pt x="478619" y="97864"/>
                  </a:lnTo>
                  <a:lnTo>
                    <a:pt x="445931" y="64705"/>
                  </a:lnTo>
                  <a:lnTo>
                    <a:pt x="408079" y="37562"/>
                  </a:lnTo>
                  <a:lnTo>
                    <a:pt x="365829" y="17212"/>
                  </a:lnTo>
                  <a:lnTo>
                    <a:pt x="319945" y="4432"/>
                  </a:lnTo>
                  <a:lnTo>
                    <a:pt x="271195"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9" name="Google Shape;439;p17"/>
            <p:cNvSpPr/>
            <p:nvPr/>
          </p:nvSpPr>
          <p:spPr>
            <a:xfrm>
              <a:off x="6898856" y="3868242"/>
              <a:ext cx="299720" cy="330200"/>
            </a:xfrm>
            <a:custGeom>
              <a:avLst/>
              <a:gdLst/>
              <a:ahLst/>
              <a:cxnLst/>
              <a:rect l="l" t="t" r="r" b="b"/>
              <a:pathLst>
                <a:path w="299720" h="330200" extrusionOk="0">
                  <a:moveTo>
                    <a:pt x="191757" y="93205"/>
                  </a:moveTo>
                  <a:lnTo>
                    <a:pt x="173799" y="84480"/>
                  </a:lnTo>
                  <a:lnTo>
                    <a:pt x="173799" y="93205"/>
                  </a:lnTo>
                  <a:lnTo>
                    <a:pt x="7759" y="173901"/>
                  </a:lnTo>
                  <a:lnTo>
                    <a:pt x="7759" y="12509"/>
                  </a:lnTo>
                  <a:lnTo>
                    <a:pt x="173799" y="93205"/>
                  </a:lnTo>
                  <a:lnTo>
                    <a:pt x="173799" y="84480"/>
                  </a:lnTo>
                  <a:lnTo>
                    <a:pt x="25730" y="12509"/>
                  </a:lnTo>
                  <a:lnTo>
                    <a:pt x="0" y="0"/>
                  </a:lnTo>
                  <a:lnTo>
                    <a:pt x="0" y="329907"/>
                  </a:lnTo>
                  <a:lnTo>
                    <a:pt x="7759" y="329907"/>
                  </a:lnTo>
                  <a:lnTo>
                    <a:pt x="7759" y="182638"/>
                  </a:lnTo>
                  <a:lnTo>
                    <a:pt x="25730" y="173901"/>
                  </a:lnTo>
                  <a:lnTo>
                    <a:pt x="191757" y="93205"/>
                  </a:lnTo>
                  <a:close/>
                </a:path>
                <a:path w="299720" h="330200" extrusionOk="0">
                  <a:moveTo>
                    <a:pt x="299415" y="93205"/>
                  </a:moveTo>
                  <a:lnTo>
                    <a:pt x="107657" y="0"/>
                  </a:lnTo>
                  <a:lnTo>
                    <a:pt x="107657" y="36436"/>
                  </a:lnTo>
                  <a:lnTo>
                    <a:pt x="115417" y="36436"/>
                  </a:lnTo>
                  <a:lnTo>
                    <a:pt x="115417" y="12509"/>
                  </a:lnTo>
                  <a:lnTo>
                    <a:pt x="281457" y="93205"/>
                  </a:lnTo>
                  <a:lnTo>
                    <a:pt x="107657" y="177673"/>
                  </a:lnTo>
                  <a:lnTo>
                    <a:pt x="107657" y="329907"/>
                  </a:lnTo>
                  <a:lnTo>
                    <a:pt x="115417" y="329907"/>
                  </a:lnTo>
                  <a:lnTo>
                    <a:pt x="115417" y="182638"/>
                  </a:lnTo>
                  <a:lnTo>
                    <a:pt x="299415" y="93205"/>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40" name="Google Shape;440;p17"/>
          <p:cNvGrpSpPr/>
          <p:nvPr/>
        </p:nvGrpSpPr>
        <p:grpSpPr>
          <a:xfrm>
            <a:off x="1445133" y="3166596"/>
            <a:ext cx="346075" cy="360680"/>
            <a:chOff x="1389598" y="3274164"/>
            <a:chExt cx="346075" cy="360680"/>
          </a:xfrm>
        </p:grpSpPr>
        <p:sp>
          <p:nvSpPr>
            <p:cNvPr id="441" name="Google Shape;441;p17"/>
            <p:cNvSpPr/>
            <p:nvPr/>
          </p:nvSpPr>
          <p:spPr>
            <a:xfrm>
              <a:off x="1389598" y="3274164"/>
              <a:ext cx="346075" cy="360680"/>
            </a:xfrm>
            <a:custGeom>
              <a:avLst/>
              <a:gdLst/>
              <a:ahLst/>
              <a:cxnLst/>
              <a:rect l="l" t="t" r="r" b="b"/>
              <a:pathLst>
                <a:path w="346075" h="360679" extrusionOk="0">
                  <a:moveTo>
                    <a:pt x="172796" y="0"/>
                  </a:moveTo>
                  <a:lnTo>
                    <a:pt x="126861" y="6439"/>
                  </a:lnTo>
                  <a:lnTo>
                    <a:pt x="85584" y="24611"/>
                  </a:lnTo>
                  <a:lnTo>
                    <a:pt x="50612" y="52797"/>
                  </a:lnTo>
                  <a:lnTo>
                    <a:pt x="23592" y="89278"/>
                  </a:lnTo>
                  <a:lnTo>
                    <a:pt x="6172" y="132335"/>
                  </a:lnTo>
                  <a:lnTo>
                    <a:pt x="0" y="180251"/>
                  </a:lnTo>
                  <a:lnTo>
                    <a:pt x="6172" y="228170"/>
                  </a:lnTo>
                  <a:lnTo>
                    <a:pt x="23592" y="271229"/>
                  </a:lnTo>
                  <a:lnTo>
                    <a:pt x="50612" y="307709"/>
                  </a:lnTo>
                  <a:lnTo>
                    <a:pt x="85584" y="335893"/>
                  </a:lnTo>
                  <a:lnTo>
                    <a:pt x="126861" y="354063"/>
                  </a:lnTo>
                  <a:lnTo>
                    <a:pt x="172796" y="360502"/>
                  </a:lnTo>
                  <a:lnTo>
                    <a:pt x="218735" y="354063"/>
                  </a:lnTo>
                  <a:lnTo>
                    <a:pt x="260016" y="335893"/>
                  </a:lnTo>
                  <a:lnTo>
                    <a:pt x="294990" y="307709"/>
                  </a:lnTo>
                  <a:lnTo>
                    <a:pt x="322011" y="271229"/>
                  </a:lnTo>
                  <a:lnTo>
                    <a:pt x="339432" y="228170"/>
                  </a:lnTo>
                  <a:lnTo>
                    <a:pt x="345605" y="180251"/>
                  </a:lnTo>
                  <a:lnTo>
                    <a:pt x="339432" y="132335"/>
                  </a:lnTo>
                  <a:lnTo>
                    <a:pt x="322011" y="89278"/>
                  </a:lnTo>
                  <a:lnTo>
                    <a:pt x="294990" y="52797"/>
                  </a:lnTo>
                  <a:lnTo>
                    <a:pt x="260016" y="24611"/>
                  </a:lnTo>
                  <a:lnTo>
                    <a:pt x="218735" y="6439"/>
                  </a:lnTo>
                  <a:lnTo>
                    <a:pt x="172796"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42" name="Google Shape;442;p17"/>
            <p:cNvPicPr preferRelativeResize="0"/>
            <p:nvPr/>
          </p:nvPicPr>
          <p:blipFill rotWithShape="1">
            <a:blip r:embed="rId4">
              <a:alphaModFix/>
            </a:blip>
            <a:srcRect/>
            <a:stretch/>
          </p:blipFill>
          <p:spPr>
            <a:xfrm>
              <a:off x="1463964" y="3351453"/>
              <a:ext cx="87807" cy="91592"/>
            </a:xfrm>
            <a:prstGeom prst="rect">
              <a:avLst/>
            </a:prstGeom>
            <a:noFill/>
            <a:ln>
              <a:noFill/>
            </a:ln>
          </p:spPr>
        </p:pic>
        <p:pic>
          <p:nvPicPr>
            <p:cNvPr id="443" name="Google Shape;443;p17"/>
            <p:cNvPicPr preferRelativeResize="0"/>
            <p:nvPr/>
          </p:nvPicPr>
          <p:blipFill rotWithShape="1">
            <a:blip r:embed="rId4">
              <a:alphaModFix/>
            </a:blip>
            <a:srcRect/>
            <a:stretch/>
          </p:blipFill>
          <p:spPr>
            <a:xfrm>
              <a:off x="1463964" y="3465781"/>
              <a:ext cx="87807" cy="91592"/>
            </a:xfrm>
            <a:prstGeom prst="rect">
              <a:avLst/>
            </a:prstGeom>
            <a:noFill/>
            <a:ln>
              <a:noFill/>
            </a:ln>
          </p:spPr>
        </p:pic>
        <p:pic>
          <p:nvPicPr>
            <p:cNvPr id="444" name="Google Shape;444;p17"/>
            <p:cNvPicPr preferRelativeResize="0"/>
            <p:nvPr/>
          </p:nvPicPr>
          <p:blipFill rotWithShape="1">
            <a:blip r:embed="rId4">
              <a:alphaModFix/>
            </a:blip>
            <a:srcRect/>
            <a:stretch/>
          </p:blipFill>
          <p:spPr>
            <a:xfrm>
              <a:off x="1573019" y="3351458"/>
              <a:ext cx="87807" cy="91592"/>
            </a:xfrm>
            <a:prstGeom prst="rect">
              <a:avLst/>
            </a:prstGeom>
            <a:noFill/>
            <a:ln>
              <a:noFill/>
            </a:ln>
          </p:spPr>
        </p:pic>
        <p:pic>
          <p:nvPicPr>
            <p:cNvPr id="445" name="Google Shape;445;p17"/>
            <p:cNvPicPr preferRelativeResize="0"/>
            <p:nvPr/>
          </p:nvPicPr>
          <p:blipFill rotWithShape="1">
            <a:blip r:embed="rId4">
              <a:alphaModFix/>
            </a:blip>
            <a:srcRect/>
            <a:stretch/>
          </p:blipFill>
          <p:spPr>
            <a:xfrm>
              <a:off x="1573019" y="3465781"/>
              <a:ext cx="87807" cy="91592"/>
            </a:xfrm>
            <a:prstGeom prst="rect">
              <a:avLst/>
            </a:prstGeom>
            <a:noFill/>
            <a:ln>
              <a:noFill/>
            </a:ln>
          </p:spPr>
        </p:pic>
      </p:grpSp>
      <p:grpSp>
        <p:nvGrpSpPr>
          <p:cNvPr id="446" name="Google Shape;446;p17"/>
          <p:cNvGrpSpPr/>
          <p:nvPr/>
        </p:nvGrpSpPr>
        <p:grpSpPr>
          <a:xfrm>
            <a:off x="1115999" y="1175392"/>
            <a:ext cx="346075" cy="360680"/>
            <a:chOff x="1115999" y="1175392"/>
            <a:chExt cx="432434" cy="432434"/>
          </a:xfrm>
        </p:grpSpPr>
        <p:sp>
          <p:nvSpPr>
            <p:cNvPr id="447" name="Google Shape;447;p17"/>
            <p:cNvSpPr/>
            <p:nvPr/>
          </p:nvSpPr>
          <p:spPr>
            <a:xfrm>
              <a:off x="1115999" y="1175392"/>
              <a:ext cx="432434" cy="432434"/>
            </a:xfrm>
            <a:custGeom>
              <a:avLst/>
              <a:gdLst/>
              <a:ahLst/>
              <a:cxnLst/>
              <a:rect l="l" t="t" r="r" b="b"/>
              <a:pathLst>
                <a:path w="432434" h="432434" extrusionOk="0">
                  <a:moveTo>
                    <a:pt x="216001" y="0"/>
                  </a:move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65527" y="426298"/>
                  </a:lnTo>
                  <a:lnTo>
                    <a:pt x="310992" y="410047"/>
                  </a:lnTo>
                  <a:lnTo>
                    <a:pt x="351098" y="384549"/>
                  </a:lnTo>
                  <a:lnTo>
                    <a:pt x="384549" y="351098"/>
                  </a:lnTo>
                  <a:lnTo>
                    <a:pt x="410047" y="310992"/>
                  </a:lnTo>
                  <a:lnTo>
                    <a:pt x="426298" y="265527"/>
                  </a:lnTo>
                  <a:lnTo>
                    <a:pt x="432003" y="216001"/>
                  </a:lnTo>
                  <a:lnTo>
                    <a:pt x="426298" y="166475"/>
                  </a:lnTo>
                  <a:lnTo>
                    <a:pt x="410047" y="121011"/>
                  </a:lnTo>
                  <a:lnTo>
                    <a:pt x="384549" y="80904"/>
                  </a:lnTo>
                  <a:lnTo>
                    <a:pt x="351098" y="47454"/>
                  </a:lnTo>
                  <a:lnTo>
                    <a:pt x="310992" y="21955"/>
                  </a:lnTo>
                  <a:lnTo>
                    <a:pt x="265527" y="5704"/>
                  </a:lnTo>
                  <a:lnTo>
                    <a:pt x="21600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8" name="Google Shape;448;p17"/>
            <p:cNvSpPr/>
            <p:nvPr/>
          </p:nvSpPr>
          <p:spPr>
            <a:xfrm>
              <a:off x="1208951" y="1267739"/>
              <a:ext cx="246379" cy="247015"/>
            </a:xfrm>
            <a:custGeom>
              <a:avLst/>
              <a:gdLst/>
              <a:ahLst/>
              <a:cxnLst/>
              <a:rect l="l" t="t" r="r" b="b"/>
              <a:pathLst>
                <a:path w="246380" h="247015" extrusionOk="0">
                  <a:moveTo>
                    <a:pt x="109766" y="189357"/>
                  </a:moveTo>
                  <a:lnTo>
                    <a:pt x="57975" y="189357"/>
                  </a:lnTo>
                  <a:lnTo>
                    <a:pt x="57975" y="137287"/>
                  </a:lnTo>
                  <a:lnTo>
                    <a:pt x="51790" y="137287"/>
                  </a:lnTo>
                  <a:lnTo>
                    <a:pt x="51790" y="189357"/>
                  </a:lnTo>
                  <a:lnTo>
                    <a:pt x="0" y="189357"/>
                  </a:lnTo>
                  <a:lnTo>
                    <a:pt x="0" y="195707"/>
                  </a:lnTo>
                  <a:lnTo>
                    <a:pt x="51790" y="195707"/>
                  </a:lnTo>
                  <a:lnTo>
                    <a:pt x="51790" y="246507"/>
                  </a:lnTo>
                  <a:lnTo>
                    <a:pt x="57975" y="246507"/>
                  </a:lnTo>
                  <a:lnTo>
                    <a:pt x="57975" y="195707"/>
                  </a:lnTo>
                  <a:lnTo>
                    <a:pt x="109766" y="195707"/>
                  </a:lnTo>
                  <a:lnTo>
                    <a:pt x="109766" y="189357"/>
                  </a:lnTo>
                  <a:close/>
                </a:path>
                <a:path w="246380" h="247015" extrusionOk="0">
                  <a:moveTo>
                    <a:pt x="109766" y="52349"/>
                  </a:moveTo>
                  <a:lnTo>
                    <a:pt x="57975" y="52349"/>
                  </a:lnTo>
                  <a:lnTo>
                    <a:pt x="57975" y="279"/>
                  </a:lnTo>
                  <a:lnTo>
                    <a:pt x="51790" y="279"/>
                  </a:lnTo>
                  <a:lnTo>
                    <a:pt x="51790" y="52349"/>
                  </a:lnTo>
                  <a:lnTo>
                    <a:pt x="0" y="52349"/>
                  </a:lnTo>
                  <a:lnTo>
                    <a:pt x="0" y="58699"/>
                  </a:lnTo>
                  <a:lnTo>
                    <a:pt x="51790" y="58699"/>
                  </a:lnTo>
                  <a:lnTo>
                    <a:pt x="51790" y="109499"/>
                  </a:lnTo>
                  <a:lnTo>
                    <a:pt x="57975" y="109499"/>
                  </a:lnTo>
                  <a:lnTo>
                    <a:pt x="57975" y="58699"/>
                  </a:lnTo>
                  <a:lnTo>
                    <a:pt x="109766" y="58699"/>
                  </a:lnTo>
                  <a:lnTo>
                    <a:pt x="109766" y="52349"/>
                  </a:lnTo>
                  <a:close/>
                </a:path>
                <a:path w="246380" h="247015" extrusionOk="0">
                  <a:moveTo>
                    <a:pt x="246087" y="189357"/>
                  </a:moveTo>
                  <a:lnTo>
                    <a:pt x="194297" y="189357"/>
                  </a:lnTo>
                  <a:lnTo>
                    <a:pt x="194297" y="137287"/>
                  </a:lnTo>
                  <a:lnTo>
                    <a:pt x="188112" y="137287"/>
                  </a:lnTo>
                  <a:lnTo>
                    <a:pt x="188112" y="189357"/>
                  </a:lnTo>
                  <a:lnTo>
                    <a:pt x="136334" y="189357"/>
                  </a:lnTo>
                  <a:lnTo>
                    <a:pt x="136334" y="195707"/>
                  </a:lnTo>
                  <a:lnTo>
                    <a:pt x="188112" y="195707"/>
                  </a:lnTo>
                  <a:lnTo>
                    <a:pt x="188112" y="246507"/>
                  </a:lnTo>
                  <a:lnTo>
                    <a:pt x="194297" y="246507"/>
                  </a:lnTo>
                  <a:lnTo>
                    <a:pt x="194297" y="195707"/>
                  </a:lnTo>
                  <a:lnTo>
                    <a:pt x="246087" y="195707"/>
                  </a:lnTo>
                  <a:lnTo>
                    <a:pt x="246087" y="189357"/>
                  </a:lnTo>
                  <a:close/>
                </a:path>
                <a:path w="246380" h="247015" extrusionOk="0">
                  <a:moveTo>
                    <a:pt x="246087" y="52070"/>
                  </a:moveTo>
                  <a:lnTo>
                    <a:pt x="194297" y="52070"/>
                  </a:lnTo>
                  <a:lnTo>
                    <a:pt x="194297" y="0"/>
                  </a:lnTo>
                  <a:lnTo>
                    <a:pt x="188112" y="0"/>
                  </a:lnTo>
                  <a:lnTo>
                    <a:pt x="188112" y="52070"/>
                  </a:lnTo>
                  <a:lnTo>
                    <a:pt x="136334" y="52070"/>
                  </a:lnTo>
                  <a:lnTo>
                    <a:pt x="136334" y="58420"/>
                  </a:lnTo>
                  <a:lnTo>
                    <a:pt x="188112" y="58420"/>
                  </a:lnTo>
                  <a:lnTo>
                    <a:pt x="188112" y="110490"/>
                  </a:lnTo>
                  <a:lnTo>
                    <a:pt x="194297" y="110490"/>
                  </a:lnTo>
                  <a:lnTo>
                    <a:pt x="194297" y="58420"/>
                  </a:lnTo>
                  <a:lnTo>
                    <a:pt x="246087" y="58420"/>
                  </a:lnTo>
                  <a:lnTo>
                    <a:pt x="246087" y="5207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49" name="Google Shape;449;p17"/>
          <p:cNvGrpSpPr/>
          <p:nvPr/>
        </p:nvGrpSpPr>
        <p:grpSpPr>
          <a:xfrm>
            <a:off x="3331881" y="2111902"/>
            <a:ext cx="360327" cy="359640"/>
            <a:chOff x="3083401" y="2150988"/>
            <a:chExt cx="504190" cy="504190"/>
          </a:xfrm>
        </p:grpSpPr>
        <p:sp>
          <p:nvSpPr>
            <p:cNvPr id="450" name="Google Shape;450;p17"/>
            <p:cNvSpPr/>
            <p:nvPr/>
          </p:nvSpPr>
          <p:spPr>
            <a:xfrm>
              <a:off x="3083401" y="2150988"/>
              <a:ext cx="504190" cy="504190"/>
            </a:xfrm>
            <a:custGeom>
              <a:avLst/>
              <a:gdLst/>
              <a:ahLst/>
              <a:cxnLst/>
              <a:rect l="l" t="t" r="r" b="b"/>
              <a:pathLst>
                <a:path w="504189" h="504189" extrusionOk="0">
                  <a:moveTo>
                    <a:pt x="251993" y="0"/>
                  </a:moveTo>
                  <a:lnTo>
                    <a:pt x="206698" y="4060"/>
                  </a:lnTo>
                  <a:lnTo>
                    <a:pt x="164066" y="15767"/>
                  </a:lnTo>
                  <a:lnTo>
                    <a:pt x="124809" y="34409"/>
                  </a:lnTo>
                  <a:lnTo>
                    <a:pt x="89639" y="59272"/>
                  </a:lnTo>
                  <a:lnTo>
                    <a:pt x="59267" y="89646"/>
                  </a:lnTo>
                  <a:lnTo>
                    <a:pt x="34405" y="124819"/>
                  </a:lnTo>
                  <a:lnTo>
                    <a:pt x="15765" y="164078"/>
                  </a:lnTo>
                  <a:lnTo>
                    <a:pt x="4060" y="206710"/>
                  </a:lnTo>
                  <a:lnTo>
                    <a:pt x="0" y="252006"/>
                  </a:lnTo>
                  <a:lnTo>
                    <a:pt x="4060" y="297304"/>
                  </a:lnTo>
                  <a:lnTo>
                    <a:pt x="15765" y="339939"/>
                  </a:lnTo>
                  <a:lnTo>
                    <a:pt x="34405" y="379198"/>
                  </a:lnTo>
                  <a:lnTo>
                    <a:pt x="59267" y="414370"/>
                  </a:lnTo>
                  <a:lnTo>
                    <a:pt x="89639" y="444743"/>
                  </a:lnTo>
                  <a:lnTo>
                    <a:pt x="124809" y="469606"/>
                  </a:lnTo>
                  <a:lnTo>
                    <a:pt x="164066" y="488246"/>
                  </a:lnTo>
                  <a:lnTo>
                    <a:pt x="206698" y="499952"/>
                  </a:lnTo>
                  <a:lnTo>
                    <a:pt x="251993" y="504012"/>
                  </a:lnTo>
                  <a:lnTo>
                    <a:pt x="297291" y="499952"/>
                  </a:lnTo>
                  <a:lnTo>
                    <a:pt x="339926" y="488246"/>
                  </a:lnTo>
                  <a:lnTo>
                    <a:pt x="379185" y="469606"/>
                  </a:lnTo>
                  <a:lnTo>
                    <a:pt x="414357" y="444743"/>
                  </a:lnTo>
                  <a:lnTo>
                    <a:pt x="444730" y="414370"/>
                  </a:lnTo>
                  <a:lnTo>
                    <a:pt x="469593" y="379198"/>
                  </a:lnTo>
                  <a:lnTo>
                    <a:pt x="488233" y="339939"/>
                  </a:lnTo>
                  <a:lnTo>
                    <a:pt x="499939" y="297304"/>
                  </a:lnTo>
                  <a:lnTo>
                    <a:pt x="503999" y="252006"/>
                  </a:lnTo>
                  <a:lnTo>
                    <a:pt x="499939" y="206710"/>
                  </a:lnTo>
                  <a:lnTo>
                    <a:pt x="488233" y="164078"/>
                  </a:lnTo>
                  <a:lnTo>
                    <a:pt x="469593" y="124819"/>
                  </a:lnTo>
                  <a:lnTo>
                    <a:pt x="444730" y="89646"/>
                  </a:lnTo>
                  <a:lnTo>
                    <a:pt x="414357" y="59272"/>
                  </a:lnTo>
                  <a:lnTo>
                    <a:pt x="379185" y="34409"/>
                  </a:lnTo>
                  <a:lnTo>
                    <a:pt x="339926" y="15767"/>
                  </a:lnTo>
                  <a:lnTo>
                    <a:pt x="297291" y="4060"/>
                  </a:lnTo>
                  <a:lnTo>
                    <a:pt x="25199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1" name="Google Shape;451;p17"/>
            <p:cNvSpPr/>
            <p:nvPr/>
          </p:nvSpPr>
          <p:spPr>
            <a:xfrm>
              <a:off x="3191840" y="2258517"/>
              <a:ext cx="287655" cy="288925"/>
            </a:xfrm>
            <a:custGeom>
              <a:avLst/>
              <a:gdLst/>
              <a:ahLst/>
              <a:cxnLst/>
              <a:rect l="l" t="t" r="r" b="b"/>
              <a:pathLst>
                <a:path w="287654" h="288925" extrusionOk="0">
                  <a:moveTo>
                    <a:pt x="128054" y="221335"/>
                  </a:moveTo>
                  <a:lnTo>
                    <a:pt x="67640" y="221335"/>
                  </a:lnTo>
                  <a:lnTo>
                    <a:pt x="67640" y="160375"/>
                  </a:lnTo>
                  <a:lnTo>
                    <a:pt x="60426" y="160375"/>
                  </a:lnTo>
                  <a:lnTo>
                    <a:pt x="60426" y="221335"/>
                  </a:lnTo>
                  <a:lnTo>
                    <a:pt x="0" y="221335"/>
                  </a:lnTo>
                  <a:lnTo>
                    <a:pt x="0" y="227685"/>
                  </a:lnTo>
                  <a:lnTo>
                    <a:pt x="60426" y="227685"/>
                  </a:lnTo>
                  <a:lnTo>
                    <a:pt x="60426" y="288645"/>
                  </a:lnTo>
                  <a:lnTo>
                    <a:pt x="67640" y="288645"/>
                  </a:lnTo>
                  <a:lnTo>
                    <a:pt x="67640" y="227685"/>
                  </a:lnTo>
                  <a:lnTo>
                    <a:pt x="128054" y="227685"/>
                  </a:lnTo>
                  <a:lnTo>
                    <a:pt x="128054" y="221335"/>
                  </a:lnTo>
                  <a:close/>
                </a:path>
                <a:path w="287654" h="288925" extrusionOk="0">
                  <a:moveTo>
                    <a:pt x="128054" y="61493"/>
                  </a:moveTo>
                  <a:lnTo>
                    <a:pt x="67640" y="61493"/>
                  </a:lnTo>
                  <a:lnTo>
                    <a:pt x="67640" y="533"/>
                  </a:lnTo>
                  <a:lnTo>
                    <a:pt x="60426" y="533"/>
                  </a:lnTo>
                  <a:lnTo>
                    <a:pt x="60426" y="61493"/>
                  </a:lnTo>
                  <a:lnTo>
                    <a:pt x="0" y="61493"/>
                  </a:lnTo>
                  <a:lnTo>
                    <a:pt x="0" y="67843"/>
                  </a:lnTo>
                  <a:lnTo>
                    <a:pt x="60426" y="67843"/>
                  </a:lnTo>
                  <a:lnTo>
                    <a:pt x="60426" y="128803"/>
                  </a:lnTo>
                  <a:lnTo>
                    <a:pt x="67640" y="128803"/>
                  </a:lnTo>
                  <a:lnTo>
                    <a:pt x="67640" y="67843"/>
                  </a:lnTo>
                  <a:lnTo>
                    <a:pt x="128054" y="67843"/>
                  </a:lnTo>
                  <a:lnTo>
                    <a:pt x="128054" y="61493"/>
                  </a:lnTo>
                  <a:close/>
                </a:path>
                <a:path w="287654" h="288925" extrusionOk="0">
                  <a:moveTo>
                    <a:pt x="287108" y="221335"/>
                  </a:moveTo>
                  <a:lnTo>
                    <a:pt x="226682" y="221335"/>
                  </a:lnTo>
                  <a:lnTo>
                    <a:pt x="226682" y="160375"/>
                  </a:lnTo>
                  <a:lnTo>
                    <a:pt x="219468" y="160375"/>
                  </a:lnTo>
                  <a:lnTo>
                    <a:pt x="219468" y="221335"/>
                  </a:lnTo>
                  <a:lnTo>
                    <a:pt x="159054" y="221335"/>
                  </a:lnTo>
                  <a:lnTo>
                    <a:pt x="159054" y="227685"/>
                  </a:lnTo>
                  <a:lnTo>
                    <a:pt x="219468" y="227685"/>
                  </a:lnTo>
                  <a:lnTo>
                    <a:pt x="219468" y="288645"/>
                  </a:lnTo>
                  <a:lnTo>
                    <a:pt x="226682" y="288645"/>
                  </a:lnTo>
                  <a:lnTo>
                    <a:pt x="226682" y="227685"/>
                  </a:lnTo>
                  <a:lnTo>
                    <a:pt x="287108" y="227685"/>
                  </a:lnTo>
                  <a:lnTo>
                    <a:pt x="287108" y="221335"/>
                  </a:lnTo>
                  <a:close/>
                </a:path>
                <a:path w="287654" h="288925" extrusionOk="0">
                  <a:moveTo>
                    <a:pt x="287108" y="60960"/>
                  </a:moveTo>
                  <a:lnTo>
                    <a:pt x="226682" y="60960"/>
                  </a:lnTo>
                  <a:lnTo>
                    <a:pt x="226682" y="0"/>
                  </a:lnTo>
                  <a:lnTo>
                    <a:pt x="219468" y="0"/>
                  </a:lnTo>
                  <a:lnTo>
                    <a:pt x="219468" y="60960"/>
                  </a:lnTo>
                  <a:lnTo>
                    <a:pt x="159054" y="60960"/>
                  </a:lnTo>
                  <a:lnTo>
                    <a:pt x="159054" y="68580"/>
                  </a:lnTo>
                  <a:lnTo>
                    <a:pt x="219468" y="68580"/>
                  </a:lnTo>
                  <a:lnTo>
                    <a:pt x="219468" y="128270"/>
                  </a:lnTo>
                  <a:lnTo>
                    <a:pt x="226682" y="128270"/>
                  </a:lnTo>
                  <a:lnTo>
                    <a:pt x="226682" y="68580"/>
                  </a:lnTo>
                  <a:lnTo>
                    <a:pt x="287108" y="68580"/>
                  </a:lnTo>
                  <a:lnTo>
                    <a:pt x="287108" y="6096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52" name="Google Shape;452;p17"/>
          <p:cNvGrpSpPr/>
          <p:nvPr/>
        </p:nvGrpSpPr>
        <p:grpSpPr>
          <a:xfrm>
            <a:off x="6601043" y="2655981"/>
            <a:ext cx="375872" cy="388983"/>
            <a:chOff x="6739199" y="2690926"/>
            <a:chExt cx="432434" cy="432434"/>
          </a:xfrm>
        </p:grpSpPr>
        <p:sp>
          <p:nvSpPr>
            <p:cNvPr id="453" name="Google Shape;453;p17"/>
            <p:cNvSpPr/>
            <p:nvPr/>
          </p:nvSpPr>
          <p:spPr>
            <a:xfrm>
              <a:off x="6739199" y="2690926"/>
              <a:ext cx="432434" cy="432434"/>
            </a:xfrm>
            <a:custGeom>
              <a:avLst/>
              <a:gdLst/>
              <a:ahLst/>
              <a:cxnLst/>
              <a:rect l="l" t="t" r="r" b="b"/>
              <a:pathLst>
                <a:path w="432434" h="432435" extrusionOk="0">
                  <a:moveTo>
                    <a:pt x="216001" y="0"/>
                  </a:move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65527" y="426298"/>
                  </a:lnTo>
                  <a:lnTo>
                    <a:pt x="310992" y="410047"/>
                  </a:lnTo>
                  <a:lnTo>
                    <a:pt x="351098" y="384549"/>
                  </a:lnTo>
                  <a:lnTo>
                    <a:pt x="384549" y="351098"/>
                  </a:lnTo>
                  <a:lnTo>
                    <a:pt x="410047" y="310992"/>
                  </a:lnTo>
                  <a:lnTo>
                    <a:pt x="426298" y="265527"/>
                  </a:lnTo>
                  <a:lnTo>
                    <a:pt x="432003" y="216001"/>
                  </a:lnTo>
                  <a:lnTo>
                    <a:pt x="426298" y="166475"/>
                  </a:lnTo>
                  <a:lnTo>
                    <a:pt x="410047" y="121011"/>
                  </a:lnTo>
                  <a:lnTo>
                    <a:pt x="384549" y="80904"/>
                  </a:lnTo>
                  <a:lnTo>
                    <a:pt x="351098" y="47454"/>
                  </a:lnTo>
                  <a:lnTo>
                    <a:pt x="310992" y="21955"/>
                  </a:lnTo>
                  <a:lnTo>
                    <a:pt x="265527" y="5704"/>
                  </a:lnTo>
                  <a:lnTo>
                    <a:pt x="21600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4" name="Google Shape;454;p17"/>
            <p:cNvSpPr/>
            <p:nvPr/>
          </p:nvSpPr>
          <p:spPr>
            <a:xfrm>
              <a:off x="6816560" y="2791358"/>
              <a:ext cx="276225" cy="163195"/>
            </a:xfrm>
            <a:custGeom>
              <a:avLst/>
              <a:gdLst/>
              <a:ahLst/>
              <a:cxnLst/>
              <a:rect l="l" t="t" r="r" b="b"/>
              <a:pathLst>
                <a:path w="276225" h="163194" extrusionOk="0">
                  <a:moveTo>
                    <a:pt x="100990" y="0"/>
                  </a:moveTo>
                  <a:lnTo>
                    <a:pt x="0" y="0"/>
                  </a:lnTo>
                  <a:lnTo>
                    <a:pt x="0" y="8242"/>
                  </a:lnTo>
                  <a:lnTo>
                    <a:pt x="100990" y="8242"/>
                  </a:lnTo>
                  <a:lnTo>
                    <a:pt x="100990" y="0"/>
                  </a:lnTo>
                  <a:close/>
                </a:path>
                <a:path w="276225" h="163194" extrusionOk="0">
                  <a:moveTo>
                    <a:pt x="145072" y="115963"/>
                  </a:moveTo>
                  <a:lnTo>
                    <a:pt x="0" y="115963"/>
                  </a:lnTo>
                  <a:lnTo>
                    <a:pt x="0" y="124206"/>
                  </a:lnTo>
                  <a:lnTo>
                    <a:pt x="145072" y="124206"/>
                  </a:lnTo>
                  <a:lnTo>
                    <a:pt x="145072" y="115963"/>
                  </a:lnTo>
                  <a:close/>
                </a:path>
                <a:path w="276225" h="163194" extrusionOk="0">
                  <a:moveTo>
                    <a:pt x="217106" y="154622"/>
                  </a:moveTo>
                  <a:lnTo>
                    <a:pt x="0" y="154622"/>
                  </a:lnTo>
                  <a:lnTo>
                    <a:pt x="0" y="162864"/>
                  </a:lnTo>
                  <a:lnTo>
                    <a:pt x="217106" y="162864"/>
                  </a:lnTo>
                  <a:lnTo>
                    <a:pt x="217106" y="154622"/>
                  </a:lnTo>
                  <a:close/>
                </a:path>
                <a:path w="276225" h="163194" extrusionOk="0">
                  <a:moveTo>
                    <a:pt x="227850" y="38658"/>
                  </a:moveTo>
                  <a:lnTo>
                    <a:pt x="0" y="38658"/>
                  </a:lnTo>
                  <a:lnTo>
                    <a:pt x="0" y="46901"/>
                  </a:lnTo>
                  <a:lnTo>
                    <a:pt x="227850" y="46901"/>
                  </a:lnTo>
                  <a:lnTo>
                    <a:pt x="227850" y="38658"/>
                  </a:lnTo>
                  <a:close/>
                </a:path>
                <a:path w="276225" h="163194" extrusionOk="0">
                  <a:moveTo>
                    <a:pt x="275793" y="77304"/>
                  </a:moveTo>
                  <a:lnTo>
                    <a:pt x="0" y="77304"/>
                  </a:lnTo>
                  <a:lnTo>
                    <a:pt x="0" y="85547"/>
                  </a:lnTo>
                  <a:lnTo>
                    <a:pt x="275793" y="85547"/>
                  </a:lnTo>
                  <a:lnTo>
                    <a:pt x="275793" y="77304"/>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55" name="Google Shape;455;p17"/>
          <p:cNvGrpSpPr/>
          <p:nvPr/>
        </p:nvGrpSpPr>
        <p:grpSpPr>
          <a:xfrm>
            <a:off x="7495606" y="1620937"/>
            <a:ext cx="389255" cy="389255"/>
            <a:chOff x="7388999" y="1709996"/>
            <a:chExt cx="389255" cy="389255"/>
          </a:xfrm>
        </p:grpSpPr>
        <p:sp>
          <p:nvSpPr>
            <p:cNvPr id="456" name="Google Shape;456;p17"/>
            <p:cNvSpPr/>
            <p:nvPr/>
          </p:nvSpPr>
          <p:spPr>
            <a:xfrm>
              <a:off x="7388999" y="1709996"/>
              <a:ext cx="389255" cy="389255"/>
            </a:xfrm>
            <a:custGeom>
              <a:avLst/>
              <a:gdLst/>
              <a:ahLst/>
              <a:cxnLst/>
              <a:rect l="l" t="t" r="r" b="b"/>
              <a:pathLst>
                <a:path w="389254" h="389255" extrusionOk="0">
                  <a:moveTo>
                    <a:pt x="194398" y="0"/>
                  </a:moveTo>
                  <a:lnTo>
                    <a:pt x="149824" y="5134"/>
                  </a:lnTo>
                  <a:lnTo>
                    <a:pt x="108906" y="19758"/>
                  </a:lnTo>
                  <a:lnTo>
                    <a:pt x="72811" y="42706"/>
                  </a:lnTo>
                  <a:lnTo>
                    <a:pt x="42706" y="72811"/>
                  </a:lnTo>
                  <a:lnTo>
                    <a:pt x="19758" y="108906"/>
                  </a:lnTo>
                  <a:lnTo>
                    <a:pt x="5134" y="149824"/>
                  </a:lnTo>
                  <a:lnTo>
                    <a:pt x="0" y="194398"/>
                  </a:lnTo>
                  <a:lnTo>
                    <a:pt x="5134" y="238973"/>
                  </a:lnTo>
                  <a:lnTo>
                    <a:pt x="19758" y="279891"/>
                  </a:lnTo>
                  <a:lnTo>
                    <a:pt x="42706" y="315986"/>
                  </a:lnTo>
                  <a:lnTo>
                    <a:pt x="72811" y="346091"/>
                  </a:lnTo>
                  <a:lnTo>
                    <a:pt x="108906" y="369039"/>
                  </a:lnTo>
                  <a:lnTo>
                    <a:pt x="149824" y="383663"/>
                  </a:lnTo>
                  <a:lnTo>
                    <a:pt x="194398" y="388797"/>
                  </a:lnTo>
                  <a:lnTo>
                    <a:pt x="238973" y="383663"/>
                  </a:lnTo>
                  <a:lnTo>
                    <a:pt x="279891" y="369039"/>
                  </a:lnTo>
                  <a:lnTo>
                    <a:pt x="315986" y="346091"/>
                  </a:lnTo>
                  <a:lnTo>
                    <a:pt x="346091" y="315986"/>
                  </a:lnTo>
                  <a:lnTo>
                    <a:pt x="369039" y="279891"/>
                  </a:lnTo>
                  <a:lnTo>
                    <a:pt x="383663" y="238973"/>
                  </a:lnTo>
                  <a:lnTo>
                    <a:pt x="388797" y="194398"/>
                  </a:lnTo>
                  <a:lnTo>
                    <a:pt x="383663" y="149824"/>
                  </a:lnTo>
                  <a:lnTo>
                    <a:pt x="369039" y="108906"/>
                  </a:lnTo>
                  <a:lnTo>
                    <a:pt x="346091" y="72811"/>
                  </a:lnTo>
                  <a:lnTo>
                    <a:pt x="315986" y="42706"/>
                  </a:lnTo>
                  <a:lnTo>
                    <a:pt x="279891" y="19758"/>
                  </a:lnTo>
                  <a:lnTo>
                    <a:pt x="238973" y="5134"/>
                  </a:lnTo>
                  <a:lnTo>
                    <a:pt x="194398"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7" name="Google Shape;457;p17"/>
            <p:cNvSpPr/>
            <p:nvPr/>
          </p:nvSpPr>
          <p:spPr>
            <a:xfrm>
              <a:off x="7468958" y="1791385"/>
              <a:ext cx="222885" cy="101600"/>
            </a:xfrm>
            <a:custGeom>
              <a:avLst/>
              <a:gdLst/>
              <a:ahLst/>
              <a:cxnLst/>
              <a:rect l="l" t="t" r="r" b="b"/>
              <a:pathLst>
                <a:path w="222884" h="101600" extrusionOk="0">
                  <a:moveTo>
                    <a:pt x="98780" y="49491"/>
                  </a:moveTo>
                  <a:lnTo>
                    <a:pt x="51244" y="49491"/>
                  </a:lnTo>
                  <a:lnTo>
                    <a:pt x="51244" y="1955"/>
                  </a:lnTo>
                  <a:lnTo>
                    <a:pt x="47536" y="1955"/>
                  </a:lnTo>
                  <a:lnTo>
                    <a:pt x="47536" y="49491"/>
                  </a:lnTo>
                  <a:lnTo>
                    <a:pt x="0" y="49491"/>
                  </a:lnTo>
                  <a:lnTo>
                    <a:pt x="0" y="53213"/>
                  </a:lnTo>
                  <a:lnTo>
                    <a:pt x="47536" y="53213"/>
                  </a:lnTo>
                  <a:lnTo>
                    <a:pt x="47536" y="100749"/>
                  </a:lnTo>
                  <a:lnTo>
                    <a:pt x="51244" y="100749"/>
                  </a:lnTo>
                  <a:lnTo>
                    <a:pt x="51244" y="53213"/>
                  </a:lnTo>
                  <a:lnTo>
                    <a:pt x="98780" y="53213"/>
                  </a:lnTo>
                  <a:lnTo>
                    <a:pt x="98780" y="49491"/>
                  </a:lnTo>
                  <a:close/>
                </a:path>
                <a:path w="222884" h="101600" extrusionOk="0">
                  <a:moveTo>
                    <a:pt x="222427" y="0"/>
                  </a:moveTo>
                  <a:lnTo>
                    <a:pt x="218719" y="0"/>
                  </a:lnTo>
                  <a:lnTo>
                    <a:pt x="218719" y="3810"/>
                  </a:lnTo>
                  <a:lnTo>
                    <a:pt x="218719" y="97790"/>
                  </a:lnTo>
                  <a:lnTo>
                    <a:pt x="124701" y="97790"/>
                  </a:lnTo>
                  <a:lnTo>
                    <a:pt x="124701" y="3810"/>
                  </a:lnTo>
                  <a:lnTo>
                    <a:pt x="218719" y="3810"/>
                  </a:lnTo>
                  <a:lnTo>
                    <a:pt x="218719" y="0"/>
                  </a:lnTo>
                  <a:lnTo>
                    <a:pt x="120992" y="0"/>
                  </a:lnTo>
                  <a:lnTo>
                    <a:pt x="120992" y="3810"/>
                  </a:lnTo>
                  <a:lnTo>
                    <a:pt x="120992" y="97790"/>
                  </a:lnTo>
                  <a:lnTo>
                    <a:pt x="120992" y="101600"/>
                  </a:lnTo>
                  <a:lnTo>
                    <a:pt x="222427" y="101600"/>
                  </a:lnTo>
                  <a:lnTo>
                    <a:pt x="222427" y="97840"/>
                  </a:lnTo>
                  <a:lnTo>
                    <a:pt x="222427" y="3810"/>
                  </a:lnTo>
                  <a:lnTo>
                    <a:pt x="222427" y="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58" name="Google Shape;458;p17"/>
            <p:cNvPicPr preferRelativeResize="0"/>
            <p:nvPr/>
          </p:nvPicPr>
          <p:blipFill rotWithShape="1">
            <a:blip r:embed="rId5">
              <a:alphaModFix/>
            </a:blip>
            <a:srcRect/>
            <a:stretch/>
          </p:blipFill>
          <p:spPr>
            <a:xfrm>
              <a:off x="7468117" y="1917072"/>
              <a:ext cx="100457" cy="100469"/>
            </a:xfrm>
            <a:prstGeom prst="rect">
              <a:avLst/>
            </a:prstGeom>
            <a:noFill/>
            <a:ln>
              <a:noFill/>
            </a:ln>
          </p:spPr>
        </p:pic>
        <p:pic>
          <p:nvPicPr>
            <p:cNvPr id="459" name="Google Shape;459;p17"/>
            <p:cNvPicPr preferRelativeResize="0"/>
            <p:nvPr/>
          </p:nvPicPr>
          <p:blipFill rotWithShape="1">
            <a:blip r:embed="rId6">
              <a:alphaModFix/>
            </a:blip>
            <a:srcRect/>
            <a:stretch/>
          </p:blipFill>
          <p:spPr>
            <a:xfrm>
              <a:off x="7589296" y="1914786"/>
              <a:ext cx="102755" cy="10275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17"/>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433" name="Google Shape;433;p17"/>
          <p:cNvSpPr txBox="1"/>
          <p:nvPr/>
        </p:nvSpPr>
        <p:spPr>
          <a:xfrm>
            <a:off x="1618171" y="1240249"/>
            <a:ext cx="6138380" cy="3088025"/>
          </a:xfrm>
          <a:prstGeom prst="rect">
            <a:avLst/>
          </a:prstGeom>
          <a:noFill/>
          <a:ln>
            <a:noFill/>
          </a:ln>
        </p:spPr>
        <p:txBody>
          <a:bodyPr spcFirstLastPara="1" wrap="square" lIns="0" tIns="12700" rIns="0" bIns="0" anchor="t" anchorCtr="0">
            <a:spAutoFit/>
          </a:bodyPr>
          <a:lstStyle/>
          <a:p>
            <a:pPr marL="0" lvl="0" indent="0" algn="just" rtl="0">
              <a:lnSpc>
                <a:spcPct val="100000"/>
              </a:lnSpc>
              <a:spcBef>
                <a:spcPts val="0"/>
              </a:spcBef>
              <a:spcAft>
                <a:spcPts val="0"/>
              </a:spcAft>
              <a:buNone/>
            </a:pPr>
            <a:r>
              <a:rPr lang="en-US" sz="1400" b="1" dirty="0">
                <a:solidFill>
                  <a:srgbClr val="4F5B62"/>
                </a:solidFill>
                <a:latin typeface="Nunito Black"/>
                <a:ea typeface="Nunito Black"/>
                <a:cs typeface="Nunito Black"/>
                <a:sym typeface="Nunito Black"/>
              </a:rPr>
              <a:t>Developing a solution for the </a:t>
            </a:r>
            <a:r>
              <a:rPr lang="en-US" sz="1400" b="1" dirty="0" err="1">
                <a:solidFill>
                  <a:srgbClr val="4F5B62"/>
                </a:solidFill>
                <a:latin typeface="Nunito Black"/>
                <a:ea typeface="Nunito Black"/>
                <a:cs typeface="Nunito Black"/>
                <a:sym typeface="Nunito Black"/>
              </a:rPr>
              <a:t>harmonisation</a:t>
            </a:r>
            <a:r>
              <a:rPr lang="en-US" sz="1400" b="1" dirty="0">
                <a:solidFill>
                  <a:srgbClr val="4F5B62"/>
                </a:solidFill>
                <a:latin typeface="Nunito Black"/>
                <a:ea typeface="Nunito Black"/>
                <a:cs typeface="Nunito Black"/>
                <a:sym typeface="Nunito Black"/>
              </a:rPr>
              <a:t> and seamless sharing and use of data coming from heterogeneous sources to be </a:t>
            </a:r>
            <a:r>
              <a:rPr lang="en-US" sz="1400" b="1" dirty="0" err="1">
                <a:solidFill>
                  <a:srgbClr val="4F5B62"/>
                </a:solidFill>
                <a:latin typeface="Nunito Black"/>
                <a:ea typeface="Nunito Black"/>
                <a:cs typeface="Nunito Black"/>
                <a:sym typeface="Nunito Black"/>
              </a:rPr>
              <a:t>analysed</a:t>
            </a:r>
            <a:r>
              <a:rPr lang="en-US" sz="1400" b="1" dirty="0">
                <a:solidFill>
                  <a:srgbClr val="4F5B62"/>
                </a:solidFill>
                <a:latin typeface="Nunito Black"/>
                <a:ea typeface="Nunito Black"/>
                <a:cs typeface="Nunito Black"/>
                <a:sym typeface="Nunito Black"/>
              </a:rPr>
              <a:t> in real-time</a:t>
            </a:r>
          </a:p>
          <a:p>
            <a:pPr marL="0" lvl="0" indent="0" algn="just" rtl="0">
              <a:lnSpc>
                <a:spcPct val="100000"/>
              </a:lnSpc>
              <a:spcBef>
                <a:spcPts val="0"/>
              </a:spcBef>
              <a:spcAft>
                <a:spcPts val="0"/>
              </a:spcAft>
              <a:buNone/>
            </a:pPr>
            <a:endParaRPr lang="en-US" sz="1400" b="1" dirty="0">
              <a:solidFill>
                <a:srgbClr val="4F5B62"/>
              </a:solidFill>
              <a:latin typeface="Nunito Black"/>
              <a:ea typeface="Nunito Black"/>
              <a:cs typeface="Nunito Black"/>
              <a:sym typeface="Nunito Black"/>
            </a:endParaRPr>
          </a:p>
          <a:p>
            <a:pPr marL="0" lvl="0" indent="0" algn="just" rtl="0">
              <a:lnSpc>
                <a:spcPct val="100000"/>
              </a:lnSpc>
              <a:spcBef>
                <a:spcPts val="0"/>
              </a:spcBef>
              <a:spcAft>
                <a:spcPts val="0"/>
              </a:spcAft>
              <a:buNone/>
            </a:pPr>
            <a:r>
              <a:rPr lang="en-US" sz="1400" b="1" dirty="0">
                <a:solidFill>
                  <a:srgbClr val="4F5B62"/>
                </a:solidFill>
                <a:latin typeface="Nunito Black"/>
                <a:ea typeface="Nunito Black"/>
                <a:cs typeface="Nunito Black"/>
                <a:sym typeface="Nunito Black"/>
              </a:rPr>
              <a:t>The solution runs across the edge-to-cloud continuum, more specifically computation and storing are extended towards the edge in a federated manner (when possible) for engine </a:t>
            </a:r>
            <a:r>
              <a:rPr lang="en-US" sz="1400" b="1" dirty="0" err="1">
                <a:solidFill>
                  <a:srgbClr val="4F5B62"/>
                </a:solidFill>
                <a:latin typeface="Nunito Black"/>
                <a:ea typeface="Nunito Black"/>
                <a:cs typeface="Nunito Black"/>
                <a:sym typeface="Nunito Black"/>
              </a:rPr>
              <a:t>optimisation</a:t>
            </a:r>
            <a:r>
              <a:rPr lang="en-US" sz="1400" b="1" dirty="0">
                <a:solidFill>
                  <a:srgbClr val="4F5B62"/>
                </a:solidFill>
                <a:latin typeface="Nunito Black"/>
                <a:ea typeface="Nunito Black"/>
                <a:cs typeface="Nunito Black"/>
                <a:sym typeface="Nunito Black"/>
              </a:rPr>
              <a:t> (reduced latency)</a:t>
            </a:r>
          </a:p>
          <a:p>
            <a:pPr marL="0" lvl="0" indent="0" algn="just" rtl="0">
              <a:lnSpc>
                <a:spcPct val="100000"/>
              </a:lnSpc>
              <a:spcBef>
                <a:spcPts val="0"/>
              </a:spcBef>
              <a:spcAft>
                <a:spcPts val="0"/>
              </a:spcAft>
              <a:buNone/>
            </a:pPr>
            <a:endParaRPr lang="en-US" sz="1400" b="1" dirty="0">
              <a:solidFill>
                <a:srgbClr val="4F5B62"/>
              </a:solidFill>
              <a:latin typeface="Nunito Black"/>
              <a:ea typeface="Nunito Black"/>
              <a:cs typeface="Nunito Black"/>
              <a:sym typeface="Nunito Black"/>
            </a:endParaRPr>
          </a:p>
          <a:p>
            <a:pPr marL="0" lvl="0" indent="0" algn="just" rtl="0">
              <a:lnSpc>
                <a:spcPct val="100000"/>
              </a:lnSpc>
              <a:spcBef>
                <a:spcPts val="0"/>
              </a:spcBef>
              <a:spcAft>
                <a:spcPts val="0"/>
              </a:spcAft>
              <a:buNone/>
            </a:pPr>
            <a:r>
              <a:rPr lang="en-US" sz="1400" b="1" dirty="0">
                <a:solidFill>
                  <a:srgbClr val="4F5B62"/>
                </a:solidFill>
                <a:latin typeface="Nunito Black"/>
                <a:ea typeface="Nunito Black"/>
                <a:cs typeface="Nunito Black"/>
                <a:sym typeface="Nunito Black"/>
              </a:rPr>
              <a:t>The edge will be the various </a:t>
            </a:r>
            <a:r>
              <a:rPr lang="en-US" sz="1400" b="1" dirty="0" err="1">
                <a:solidFill>
                  <a:srgbClr val="4F5B62"/>
                </a:solidFill>
                <a:latin typeface="Nunito Black"/>
                <a:ea typeface="Nunito Black"/>
                <a:cs typeface="Nunito Black"/>
                <a:sym typeface="Nunito Black"/>
              </a:rPr>
              <a:t>equipments</a:t>
            </a:r>
            <a:r>
              <a:rPr lang="en-US" sz="1400" b="1" dirty="0">
                <a:solidFill>
                  <a:srgbClr val="4F5B62"/>
                </a:solidFill>
                <a:latin typeface="Nunito Black"/>
                <a:ea typeface="Nunito Black"/>
                <a:cs typeface="Nunito Black"/>
                <a:sym typeface="Nunito Black"/>
              </a:rPr>
              <a:t> of the emergency response actors (distributed on various locations including the mobile operational </a:t>
            </a:r>
            <a:r>
              <a:rPr lang="en-US" sz="1400" b="1" dirty="0" err="1">
                <a:solidFill>
                  <a:srgbClr val="4F5B62"/>
                </a:solidFill>
                <a:latin typeface="Nunito Black"/>
                <a:ea typeface="Nunito Black"/>
                <a:cs typeface="Nunito Black"/>
                <a:sym typeface="Nunito Black"/>
              </a:rPr>
              <a:t>centresdvanced</a:t>
            </a:r>
            <a:r>
              <a:rPr lang="en-US" sz="1400" b="1" dirty="0">
                <a:solidFill>
                  <a:srgbClr val="4F5B62"/>
                </a:solidFill>
                <a:latin typeface="Nunito Black"/>
                <a:ea typeface="Nunito Black"/>
                <a:cs typeface="Nunito Black"/>
                <a:sym typeface="Nunito Black"/>
              </a:rPr>
              <a:t> response planning software for optimal sensor placement</a:t>
            </a:r>
            <a:endParaRPr sz="1400" dirty="0">
              <a:latin typeface="Nunito Black"/>
              <a:ea typeface="Nunito Black"/>
              <a:cs typeface="Nunito Black"/>
              <a:sym typeface="Nunito Black"/>
            </a:endParaRPr>
          </a:p>
          <a:p>
            <a:pPr marL="0" lvl="0" indent="0" algn="l" rtl="0">
              <a:lnSpc>
                <a:spcPct val="100000"/>
              </a:lnSpc>
              <a:spcBef>
                <a:spcPts val="60"/>
              </a:spcBef>
              <a:spcAft>
                <a:spcPts val="0"/>
              </a:spcAft>
              <a:buNone/>
            </a:pPr>
            <a:endParaRPr sz="1700" dirty="0">
              <a:latin typeface="Nunito Black"/>
              <a:ea typeface="Nunito Black"/>
              <a:cs typeface="Nunito Black"/>
              <a:sym typeface="Nunito Black"/>
            </a:endParaRPr>
          </a:p>
        </p:txBody>
      </p:sp>
      <p:sp>
        <p:nvSpPr>
          <p:cNvPr id="436" name="Google Shape;436;p17"/>
          <p:cNvSpPr txBox="1">
            <a:spLocks noGrp="1"/>
          </p:cNvSpPr>
          <p:nvPr>
            <p:ph type="title"/>
          </p:nvPr>
        </p:nvSpPr>
        <p:spPr>
          <a:xfrm>
            <a:off x="3692207" y="775196"/>
            <a:ext cx="2613177" cy="366767"/>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dirty="0">
                <a:solidFill>
                  <a:srgbClr val="E7401D"/>
                </a:solidFill>
              </a:rPr>
              <a:t>Related to edge</a:t>
            </a:r>
            <a:endParaRPr sz="2300" dirty="0"/>
          </a:p>
        </p:txBody>
      </p:sp>
      <p:grpSp>
        <p:nvGrpSpPr>
          <p:cNvPr id="440" name="Google Shape;440;p17"/>
          <p:cNvGrpSpPr/>
          <p:nvPr/>
        </p:nvGrpSpPr>
        <p:grpSpPr>
          <a:xfrm>
            <a:off x="1116820" y="3253099"/>
            <a:ext cx="346075" cy="360680"/>
            <a:chOff x="1389598" y="3274164"/>
            <a:chExt cx="346075" cy="360680"/>
          </a:xfrm>
        </p:grpSpPr>
        <p:sp>
          <p:nvSpPr>
            <p:cNvPr id="441" name="Google Shape;441;p17"/>
            <p:cNvSpPr/>
            <p:nvPr/>
          </p:nvSpPr>
          <p:spPr>
            <a:xfrm>
              <a:off x="1389598" y="3274164"/>
              <a:ext cx="346075" cy="360680"/>
            </a:xfrm>
            <a:custGeom>
              <a:avLst/>
              <a:gdLst/>
              <a:ahLst/>
              <a:cxnLst/>
              <a:rect l="l" t="t" r="r" b="b"/>
              <a:pathLst>
                <a:path w="346075" h="360679" extrusionOk="0">
                  <a:moveTo>
                    <a:pt x="172796" y="0"/>
                  </a:moveTo>
                  <a:lnTo>
                    <a:pt x="126861" y="6439"/>
                  </a:lnTo>
                  <a:lnTo>
                    <a:pt x="85584" y="24611"/>
                  </a:lnTo>
                  <a:lnTo>
                    <a:pt x="50612" y="52797"/>
                  </a:lnTo>
                  <a:lnTo>
                    <a:pt x="23592" y="89278"/>
                  </a:lnTo>
                  <a:lnTo>
                    <a:pt x="6172" y="132335"/>
                  </a:lnTo>
                  <a:lnTo>
                    <a:pt x="0" y="180251"/>
                  </a:lnTo>
                  <a:lnTo>
                    <a:pt x="6172" y="228170"/>
                  </a:lnTo>
                  <a:lnTo>
                    <a:pt x="23592" y="271229"/>
                  </a:lnTo>
                  <a:lnTo>
                    <a:pt x="50612" y="307709"/>
                  </a:lnTo>
                  <a:lnTo>
                    <a:pt x="85584" y="335893"/>
                  </a:lnTo>
                  <a:lnTo>
                    <a:pt x="126861" y="354063"/>
                  </a:lnTo>
                  <a:lnTo>
                    <a:pt x="172796" y="360502"/>
                  </a:lnTo>
                  <a:lnTo>
                    <a:pt x="218735" y="354063"/>
                  </a:lnTo>
                  <a:lnTo>
                    <a:pt x="260016" y="335893"/>
                  </a:lnTo>
                  <a:lnTo>
                    <a:pt x="294990" y="307709"/>
                  </a:lnTo>
                  <a:lnTo>
                    <a:pt x="322011" y="271229"/>
                  </a:lnTo>
                  <a:lnTo>
                    <a:pt x="339432" y="228170"/>
                  </a:lnTo>
                  <a:lnTo>
                    <a:pt x="345605" y="180251"/>
                  </a:lnTo>
                  <a:lnTo>
                    <a:pt x="339432" y="132335"/>
                  </a:lnTo>
                  <a:lnTo>
                    <a:pt x="322011" y="89278"/>
                  </a:lnTo>
                  <a:lnTo>
                    <a:pt x="294990" y="52797"/>
                  </a:lnTo>
                  <a:lnTo>
                    <a:pt x="260016" y="24611"/>
                  </a:lnTo>
                  <a:lnTo>
                    <a:pt x="218735" y="6439"/>
                  </a:lnTo>
                  <a:lnTo>
                    <a:pt x="172796"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42" name="Google Shape;442;p17"/>
            <p:cNvPicPr preferRelativeResize="0"/>
            <p:nvPr/>
          </p:nvPicPr>
          <p:blipFill rotWithShape="1">
            <a:blip r:embed="rId4">
              <a:alphaModFix/>
            </a:blip>
            <a:srcRect/>
            <a:stretch/>
          </p:blipFill>
          <p:spPr>
            <a:xfrm>
              <a:off x="1463964" y="3351453"/>
              <a:ext cx="87807" cy="91592"/>
            </a:xfrm>
            <a:prstGeom prst="rect">
              <a:avLst/>
            </a:prstGeom>
            <a:noFill/>
            <a:ln>
              <a:noFill/>
            </a:ln>
          </p:spPr>
        </p:pic>
        <p:pic>
          <p:nvPicPr>
            <p:cNvPr id="443" name="Google Shape;443;p17"/>
            <p:cNvPicPr preferRelativeResize="0"/>
            <p:nvPr/>
          </p:nvPicPr>
          <p:blipFill rotWithShape="1">
            <a:blip r:embed="rId4">
              <a:alphaModFix/>
            </a:blip>
            <a:srcRect/>
            <a:stretch/>
          </p:blipFill>
          <p:spPr>
            <a:xfrm>
              <a:off x="1463964" y="3465781"/>
              <a:ext cx="87807" cy="91592"/>
            </a:xfrm>
            <a:prstGeom prst="rect">
              <a:avLst/>
            </a:prstGeom>
            <a:noFill/>
            <a:ln>
              <a:noFill/>
            </a:ln>
          </p:spPr>
        </p:pic>
        <p:pic>
          <p:nvPicPr>
            <p:cNvPr id="444" name="Google Shape;444;p17"/>
            <p:cNvPicPr preferRelativeResize="0"/>
            <p:nvPr/>
          </p:nvPicPr>
          <p:blipFill rotWithShape="1">
            <a:blip r:embed="rId4">
              <a:alphaModFix/>
            </a:blip>
            <a:srcRect/>
            <a:stretch/>
          </p:blipFill>
          <p:spPr>
            <a:xfrm>
              <a:off x="1573019" y="3351458"/>
              <a:ext cx="87807" cy="91592"/>
            </a:xfrm>
            <a:prstGeom prst="rect">
              <a:avLst/>
            </a:prstGeom>
            <a:noFill/>
            <a:ln>
              <a:noFill/>
            </a:ln>
          </p:spPr>
        </p:pic>
        <p:pic>
          <p:nvPicPr>
            <p:cNvPr id="445" name="Google Shape;445;p17"/>
            <p:cNvPicPr preferRelativeResize="0"/>
            <p:nvPr/>
          </p:nvPicPr>
          <p:blipFill rotWithShape="1">
            <a:blip r:embed="rId4">
              <a:alphaModFix/>
            </a:blip>
            <a:srcRect/>
            <a:stretch/>
          </p:blipFill>
          <p:spPr>
            <a:xfrm>
              <a:off x="1573019" y="3465781"/>
              <a:ext cx="87807" cy="91592"/>
            </a:xfrm>
            <a:prstGeom prst="rect">
              <a:avLst/>
            </a:prstGeom>
            <a:noFill/>
            <a:ln>
              <a:noFill/>
            </a:ln>
          </p:spPr>
        </p:pic>
      </p:grpSp>
      <p:grpSp>
        <p:nvGrpSpPr>
          <p:cNvPr id="446" name="Google Shape;446;p17"/>
          <p:cNvGrpSpPr/>
          <p:nvPr/>
        </p:nvGrpSpPr>
        <p:grpSpPr>
          <a:xfrm>
            <a:off x="1115999" y="1175392"/>
            <a:ext cx="346075" cy="360680"/>
            <a:chOff x="1115999" y="1175392"/>
            <a:chExt cx="432434" cy="432434"/>
          </a:xfrm>
        </p:grpSpPr>
        <p:sp>
          <p:nvSpPr>
            <p:cNvPr id="447" name="Google Shape;447;p17"/>
            <p:cNvSpPr/>
            <p:nvPr/>
          </p:nvSpPr>
          <p:spPr>
            <a:xfrm>
              <a:off x="1115999" y="1175392"/>
              <a:ext cx="432434" cy="432434"/>
            </a:xfrm>
            <a:custGeom>
              <a:avLst/>
              <a:gdLst/>
              <a:ahLst/>
              <a:cxnLst/>
              <a:rect l="l" t="t" r="r" b="b"/>
              <a:pathLst>
                <a:path w="432434" h="432434" extrusionOk="0">
                  <a:moveTo>
                    <a:pt x="216001" y="0"/>
                  </a:move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65527" y="426298"/>
                  </a:lnTo>
                  <a:lnTo>
                    <a:pt x="310992" y="410047"/>
                  </a:lnTo>
                  <a:lnTo>
                    <a:pt x="351098" y="384549"/>
                  </a:lnTo>
                  <a:lnTo>
                    <a:pt x="384549" y="351098"/>
                  </a:lnTo>
                  <a:lnTo>
                    <a:pt x="410047" y="310992"/>
                  </a:lnTo>
                  <a:lnTo>
                    <a:pt x="426298" y="265527"/>
                  </a:lnTo>
                  <a:lnTo>
                    <a:pt x="432003" y="216001"/>
                  </a:lnTo>
                  <a:lnTo>
                    <a:pt x="426298" y="166475"/>
                  </a:lnTo>
                  <a:lnTo>
                    <a:pt x="410047" y="121011"/>
                  </a:lnTo>
                  <a:lnTo>
                    <a:pt x="384549" y="80904"/>
                  </a:lnTo>
                  <a:lnTo>
                    <a:pt x="351098" y="47454"/>
                  </a:lnTo>
                  <a:lnTo>
                    <a:pt x="310992" y="21955"/>
                  </a:lnTo>
                  <a:lnTo>
                    <a:pt x="265527" y="5704"/>
                  </a:lnTo>
                  <a:lnTo>
                    <a:pt x="21600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8" name="Google Shape;448;p17"/>
            <p:cNvSpPr/>
            <p:nvPr/>
          </p:nvSpPr>
          <p:spPr>
            <a:xfrm>
              <a:off x="1208951" y="1267739"/>
              <a:ext cx="246379" cy="247015"/>
            </a:xfrm>
            <a:custGeom>
              <a:avLst/>
              <a:gdLst/>
              <a:ahLst/>
              <a:cxnLst/>
              <a:rect l="l" t="t" r="r" b="b"/>
              <a:pathLst>
                <a:path w="246380" h="247015" extrusionOk="0">
                  <a:moveTo>
                    <a:pt x="109766" y="189357"/>
                  </a:moveTo>
                  <a:lnTo>
                    <a:pt x="57975" y="189357"/>
                  </a:lnTo>
                  <a:lnTo>
                    <a:pt x="57975" y="137287"/>
                  </a:lnTo>
                  <a:lnTo>
                    <a:pt x="51790" y="137287"/>
                  </a:lnTo>
                  <a:lnTo>
                    <a:pt x="51790" y="189357"/>
                  </a:lnTo>
                  <a:lnTo>
                    <a:pt x="0" y="189357"/>
                  </a:lnTo>
                  <a:lnTo>
                    <a:pt x="0" y="195707"/>
                  </a:lnTo>
                  <a:lnTo>
                    <a:pt x="51790" y="195707"/>
                  </a:lnTo>
                  <a:lnTo>
                    <a:pt x="51790" y="246507"/>
                  </a:lnTo>
                  <a:lnTo>
                    <a:pt x="57975" y="246507"/>
                  </a:lnTo>
                  <a:lnTo>
                    <a:pt x="57975" y="195707"/>
                  </a:lnTo>
                  <a:lnTo>
                    <a:pt x="109766" y="195707"/>
                  </a:lnTo>
                  <a:lnTo>
                    <a:pt x="109766" y="189357"/>
                  </a:lnTo>
                  <a:close/>
                </a:path>
                <a:path w="246380" h="247015" extrusionOk="0">
                  <a:moveTo>
                    <a:pt x="109766" y="52349"/>
                  </a:moveTo>
                  <a:lnTo>
                    <a:pt x="57975" y="52349"/>
                  </a:lnTo>
                  <a:lnTo>
                    <a:pt x="57975" y="279"/>
                  </a:lnTo>
                  <a:lnTo>
                    <a:pt x="51790" y="279"/>
                  </a:lnTo>
                  <a:lnTo>
                    <a:pt x="51790" y="52349"/>
                  </a:lnTo>
                  <a:lnTo>
                    <a:pt x="0" y="52349"/>
                  </a:lnTo>
                  <a:lnTo>
                    <a:pt x="0" y="58699"/>
                  </a:lnTo>
                  <a:lnTo>
                    <a:pt x="51790" y="58699"/>
                  </a:lnTo>
                  <a:lnTo>
                    <a:pt x="51790" y="109499"/>
                  </a:lnTo>
                  <a:lnTo>
                    <a:pt x="57975" y="109499"/>
                  </a:lnTo>
                  <a:lnTo>
                    <a:pt x="57975" y="58699"/>
                  </a:lnTo>
                  <a:lnTo>
                    <a:pt x="109766" y="58699"/>
                  </a:lnTo>
                  <a:lnTo>
                    <a:pt x="109766" y="52349"/>
                  </a:lnTo>
                  <a:close/>
                </a:path>
                <a:path w="246380" h="247015" extrusionOk="0">
                  <a:moveTo>
                    <a:pt x="246087" y="189357"/>
                  </a:moveTo>
                  <a:lnTo>
                    <a:pt x="194297" y="189357"/>
                  </a:lnTo>
                  <a:lnTo>
                    <a:pt x="194297" y="137287"/>
                  </a:lnTo>
                  <a:lnTo>
                    <a:pt x="188112" y="137287"/>
                  </a:lnTo>
                  <a:lnTo>
                    <a:pt x="188112" y="189357"/>
                  </a:lnTo>
                  <a:lnTo>
                    <a:pt x="136334" y="189357"/>
                  </a:lnTo>
                  <a:lnTo>
                    <a:pt x="136334" y="195707"/>
                  </a:lnTo>
                  <a:lnTo>
                    <a:pt x="188112" y="195707"/>
                  </a:lnTo>
                  <a:lnTo>
                    <a:pt x="188112" y="246507"/>
                  </a:lnTo>
                  <a:lnTo>
                    <a:pt x="194297" y="246507"/>
                  </a:lnTo>
                  <a:lnTo>
                    <a:pt x="194297" y="195707"/>
                  </a:lnTo>
                  <a:lnTo>
                    <a:pt x="246087" y="195707"/>
                  </a:lnTo>
                  <a:lnTo>
                    <a:pt x="246087" y="189357"/>
                  </a:lnTo>
                  <a:close/>
                </a:path>
                <a:path w="246380" h="247015" extrusionOk="0">
                  <a:moveTo>
                    <a:pt x="246087" y="52070"/>
                  </a:moveTo>
                  <a:lnTo>
                    <a:pt x="194297" y="52070"/>
                  </a:lnTo>
                  <a:lnTo>
                    <a:pt x="194297" y="0"/>
                  </a:lnTo>
                  <a:lnTo>
                    <a:pt x="188112" y="0"/>
                  </a:lnTo>
                  <a:lnTo>
                    <a:pt x="188112" y="52070"/>
                  </a:lnTo>
                  <a:lnTo>
                    <a:pt x="136334" y="52070"/>
                  </a:lnTo>
                  <a:lnTo>
                    <a:pt x="136334" y="58420"/>
                  </a:lnTo>
                  <a:lnTo>
                    <a:pt x="188112" y="58420"/>
                  </a:lnTo>
                  <a:lnTo>
                    <a:pt x="188112" y="110490"/>
                  </a:lnTo>
                  <a:lnTo>
                    <a:pt x="194297" y="110490"/>
                  </a:lnTo>
                  <a:lnTo>
                    <a:pt x="194297" y="58420"/>
                  </a:lnTo>
                  <a:lnTo>
                    <a:pt x="246087" y="58420"/>
                  </a:lnTo>
                  <a:lnTo>
                    <a:pt x="246087" y="5207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49" name="Google Shape;449;p17"/>
          <p:cNvGrpSpPr/>
          <p:nvPr/>
        </p:nvGrpSpPr>
        <p:grpSpPr>
          <a:xfrm>
            <a:off x="1101747" y="2111902"/>
            <a:ext cx="360327" cy="359640"/>
            <a:chOff x="3083401" y="2150988"/>
            <a:chExt cx="504190" cy="504190"/>
          </a:xfrm>
        </p:grpSpPr>
        <p:sp>
          <p:nvSpPr>
            <p:cNvPr id="450" name="Google Shape;450;p17"/>
            <p:cNvSpPr/>
            <p:nvPr/>
          </p:nvSpPr>
          <p:spPr>
            <a:xfrm>
              <a:off x="3083401" y="2150988"/>
              <a:ext cx="504190" cy="504190"/>
            </a:xfrm>
            <a:custGeom>
              <a:avLst/>
              <a:gdLst/>
              <a:ahLst/>
              <a:cxnLst/>
              <a:rect l="l" t="t" r="r" b="b"/>
              <a:pathLst>
                <a:path w="504189" h="504189" extrusionOk="0">
                  <a:moveTo>
                    <a:pt x="251993" y="0"/>
                  </a:moveTo>
                  <a:lnTo>
                    <a:pt x="206698" y="4060"/>
                  </a:lnTo>
                  <a:lnTo>
                    <a:pt x="164066" y="15767"/>
                  </a:lnTo>
                  <a:lnTo>
                    <a:pt x="124809" y="34409"/>
                  </a:lnTo>
                  <a:lnTo>
                    <a:pt x="89639" y="59272"/>
                  </a:lnTo>
                  <a:lnTo>
                    <a:pt x="59267" y="89646"/>
                  </a:lnTo>
                  <a:lnTo>
                    <a:pt x="34405" y="124819"/>
                  </a:lnTo>
                  <a:lnTo>
                    <a:pt x="15765" y="164078"/>
                  </a:lnTo>
                  <a:lnTo>
                    <a:pt x="4060" y="206710"/>
                  </a:lnTo>
                  <a:lnTo>
                    <a:pt x="0" y="252006"/>
                  </a:lnTo>
                  <a:lnTo>
                    <a:pt x="4060" y="297304"/>
                  </a:lnTo>
                  <a:lnTo>
                    <a:pt x="15765" y="339939"/>
                  </a:lnTo>
                  <a:lnTo>
                    <a:pt x="34405" y="379198"/>
                  </a:lnTo>
                  <a:lnTo>
                    <a:pt x="59267" y="414370"/>
                  </a:lnTo>
                  <a:lnTo>
                    <a:pt x="89639" y="444743"/>
                  </a:lnTo>
                  <a:lnTo>
                    <a:pt x="124809" y="469606"/>
                  </a:lnTo>
                  <a:lnTo>
                    <a:pt x="164066" y="488246"/>
                  </a:lnTo>
                  <a:lnTo>
                    <a:pt x="206698" y="499952"/>
                  </a:lnTo>
                  <a:lnTo>
                    <a:pt x="251993" y="504012"/>
                  </a:lnTo>
                  <a:lnTo>
                    <a:pt x="297291" y="499952"/>
                  </a:lnTo>
                  <a:lnTo>
                    <a:pt x="339926" y="488246"/>
                  </a:lnTo>
                  <a:lnTo>
                    <a:pt x="379185" y="469606"/>
                  </a:lnTo>
                  <a:lnTo>
                    <a:pt x="414357" y="444743"/>
                  </a:lnTo>
                  <a:lnTo>
                    <a:pt x="444730" y="414370"/>
                  </a:lnTo>
                  <a:lnTo>
                    <a:pt x="469593" y="379198"/>
                  </a:lnTo>
                  <a:lnTo>
                    <a:pt x="488233" y="339939"/>
                  </a:lnTo>
                  <a:lnTo>
                    <a:pt x="499939" y="297304"/>
                  </a:lnTo>
                  <a:lnTo>
                    <a:pt x="503999" y="252006"/>
                  </a:lnTo>
                  <a:lnTo>
                    <a:pt x="499939" y="206710"/>
                  </a:lnTo>
                  <a:lnTo>
                    <a:pt x="488233" y="164078"/>
                  </a:lnTo>
                  <a:lnTo>
                    <a:pt x="469593" y="124819"/>
                  </a:lnTo>
                  <a:lnTo>
                    <a:pt x="444730" y="89646"/>
                  </a:lnTo>
                  <a:lnTo>
                    <a:pt x="414357" y="59272"/>
                  </a:lnTo>
                  <a:lnTo>
                    <a:pt x="379185" y="34409"/>
                  </a:lnTo>
                  <a:lnTo>
                    <a:pt x="339926" y="15767"/>
                  </a:lnTo>
                  <a:lnTo>
                    <a:pt x="297291" y="4060"/>
                  </a:lnTo>
                  <a:lnTo>
                    <a:pt x="25199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1" name="Google Shape;451;p17"/>
            <p:cNvSpPr/>
            <p:nvPr/>
          </p:nvSpPr>
          <p:spPr>
            <a:xfrm>
              <a:off x="3191840" y="2258517"/>
              <a:ext cx="287655" cy="288925"/>
            </a:xfrm>
            <a:custGeom>
              <a:avLst/>
              <a:gdLst/>
              <a:ahLst/>
              <a:cxnLst/>
              <a:rect l="l" t="t" r="r" b="b"/>
              <a:pathLst>
                <a:path w="287654" h="288925" extrusionOk="0">
                  <a:moveTo>
                    <a:pt x="128054" y="221335"/>
                  </a:moveTo>
                  <a:lnTo>
                    <a:pt x="67640" y="221335"/>
                  </a:lnTo>
                  <a:lnTo>
                    <a:pt x="67640" y="160375"/>
                  </a:lnTo>
                  <a:lnTo>
                    <a:pt x="60426" y="160375"/>
                  </a:lnTo>
                  <a:lnTo>
                    <a:pt x="60426" y="221335"/>
                  </a:lnTo>
                  <a:lnTo>
                    <a:pt x="0" y="221335"/>
                  </a:lnTo>
                  <a:lnTo>
                    <a:pt x="0" y="227685"/>
                  </a:lnTo>
                  <a:lnTo>
                    <a:pt x="60426" y="227685"/>
                  </a:lnTo>
                  <a:lnTo>
                    <a:pt x="60426" y="288645"/>
                  </a:lnTo>
                  <a:lnTo>
                    <a:pt x="67640" y="288645"/>
                  </a:lnTo>
                  <a:lnTo>
                    <a:pt x="67640" y="227685"/>
                  </a:lnTo>
                  <a:lnTo>
                    <a:pt x="128054" y="227685"/>
                  </a:lnTo>
                  <a:lnTo>
                    <a:pt x="128054" y="221335"/>
                  </a:lnTo>
                  <a:close/>
                </a:path>
                <a:path w="287654" h="288925" extrusionOk="0">
                  <a:moveTo>
                    <a:pt x="128054" y="61493"/>
                  </a:moveTo>
                  <a:lnTo>
                    <a:pt x="67640" y="61493"/>
                  </a:lnTo>
                  <a:lnTo>
                    <a:pt x="67640" y="533"/>
                  </a:lnTo>
                  <a:lnTo>
                    <a:pt x="60426" y="533"/>
                  </a:lnTo>
                  <a:lnTo>
                    <a:pt x="60426" y="61493"/>
                  </a:lnTo>
                  <a:lnTo>
                    <a:pt x="0" y="61493"/>
                  </a:lnTo>
                  <a:lnTo>
                    <a:pt x="0" y="67843"/>
                  </a:lnTo>
                  <a:lnTo>
                    <a:pt x="60426" y="67843"/>
                  </a:lnTo>
                  <a:lnTo>
                    <a:pt x="60426" y="128803"/>
                  </a:lnTo>
                  <a:lnTo>
                    <a:pt x="67640" y="128803"/>
                  </a:lnTo>
                  <a:lnTo>
                    <a:pt x="67640" y="67843"/>
                  </a:lnTo>
                  <a:lnTo>
                    <a:pt x="128054" y="67843"/>
                  </a:lnTo>
                  <a:lnTo>
                    <a:pt x="128054" y="61493"/>
                  </a:lnTo>
                  <a:close/>
                </a:path>
                <a:path w="287654" h="288925" extrusionOk="0">
                  <a:moveTo>
                    <a:pt x="287108" y="221335"/>
                  </a:moveTo>
                  <a:lnTo>
                    <a:pt x="226682" y="221335"/>
                  </a:lnTo>
                  <a:lnTo>
                    <a:pt x="226682" y="160375"/>
                  </a:lnTo>
                  <a:lnTo>
                    <a:pt x="219468" y="160375"/>
                  </a:lnTo>
                  <a:lnTo>
                    <a:pt x="219468" y="221335"/>
                  </a:lnTo>
                  <a:lnTo>
                    <a:pt x="159054" y="221335"/>
                  </a:lnTo>
                  <a:lnTo>
                    <a:pt x="159054" y="227685"/>
                  </a:lnTo>
                  <a:lnTo>
                    <a:pt x="219468" y="227685"/>
                  </a:lnTo>
                  <a:lnTo>
                    <a:pt x="219468" y="288645"/>
                  </a:lnTo>
                  <a:lnTo>
                    <a:pt x="226682" y="288645"/>
                  </a:lnTo>
                  <a:lnTo>
                    <a:pt x="226682" y="227685"/>
                  </a:lnTo>
                  <a:lnTo>
                    <a:pt x="287108" y="227685"/>
                  </a:lnTo>
                  <a:lnTo>
                    <a:pt x="287108" y="221335"/>
                  </a:lnTo>
                  <a:close/>
                </a:path>
                <a:path w="287654" h="288925" extrusionOk="0">
                  <a:moveTo>
                    <a:pt x="287108" y="60960"/>
                  </a:moveTo>
                  <a:lnTo>
                    <a:pt x="226682" y="60960"/>
                  </a:lnTo>
                  <a:lnTo>
                    <a:pt x="226682" y="0"/>
                  </a:lnTo>
                  <a:lnTo>
                    <a:pt x="219468" y="0"/>
                  </a:lnTo>
                  <a:lnTo>
                    <a:pt x="219468" y="60960"/>
                  </a:lnTo>
                  <a:lnTo>
                    <a:pt x="159054" y="60960"/>
                  </a:lnTo>
                  <a:lnTo>
                    <a:pt x="159054" y="68580"/>
                  </a:lnTo>
                  <a:lnTo>
                    <a:pt x="219468" y="68580"/>
                  </a:lnTo>
                  <a:lnTo>
                    <a:pt x="219468" y="128270"/>
                  </a:lnTo>
                  <a:lnTo>
                    <a:pt x="226682" y="128270"/>
                  </a:lnTo>
                  <a:lnTo>
                    <a:pt x="226682" y="68580"/>
                  </a:lnTo>
                  <a:lnTo>
                    <a:pt x="287108" y="68580"/>
                  </a:lnTo>
                  <a:lnTo>
                    <a:pt x="287108" y="6096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045499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21"/>
          <p:cNvPicPr preferRelativeResize="0"/>
          <p:nvPr/>
        </p:nvPicPr>
        <p:blipFill rotWithShape="1">
          <a:blip r:embed="rId3">
            <a:alphaModFix/>
          </a:blip>
          <a:srcRect/>
          <a:stretch/>
        </p:blipFill>
        <p:spPr>
          <a:xfrm>
            <a:off x="3955879" y="1651288"/>
            <a:ext cx="1616213" cy="588614"/>
          </a:xfrm>
          <a:prstGeom prst="rect">
            <a:avLst/>
          </a:prstGeom>
          <a:noFill/>
          <a:ln>
            <a:noFill/>
          </a:ln>
        </p:spPr>
      </p:pic>
      <p:sp>
        <p:nvSpPr>
          <p:cNvPr id="559" name="Google Shape;559;p21"/>
          <p:cNvSpPr/>
          <p:nvPr/>
        </p:nvSpPr>
        <p:spPr>
          <a:xfrm>
            <a:off x="4280441" y="1163364"/>
            <a:ext cx="407034" cy="393700"/>
          </a:xfrm>
          <a:custGeom>
            <a:avLst/>
            <a:gdLst/>
            <a:ahLst/>
            <a:cxnLst/>
            <a:rect l="l" t="t" r="r" b="b"/>
            <a:pathLst>
              <a:path w="407035" h="393700" extrusionOk="0">
                <a:moveTo>
                  <a:pt x="362896" y="0"/>
                </a:moveTo>
                <a:lnTo>
                  <a:pt x="350213" y="2551"/>
                </a:lnTo>
                <a:lnTo>
                  <a:pt x="339004" y="8931"/>
                </a:lnTo>
                <a:lnTo>
                  <a:pt x="330187" y="18788"/>
                </a:lnTo>
                <a:lnTo>
                  <a:pt x="203390" y="217073"/>
                </a:lnTo>
                <a:lnTo>
                  <a:pt x="76657" y="18788"/>
                </a:lnTo>
                <a:lnTo>
                  <a:pt x="67833" y="8931"/>
                </a:lnTo>
                <a:lnTo>
                  <a:pt x="56618" y="2551"/>
                </a:lnTo>
                <a:lnTo>
                  <a:pt x="43919" y="0"/>
                </a:lnTo>
                <a:lnTo>
                  <a:pt x="30645" y="1630"/>
                </a:lnTo>
                <a:lnTo>
                  <a:pt x="29273" y="690"/>
                </a:lnTo>
                <a:lnTo>
                  <a:pt x="17445" y="6464"/>
                </a:lnTo>
                <a:lnTo>
                  <a:pt x="8188" y="15547"/>
                </a:lnTo>
                <a:lnTo>
                  <a:pt x="2155" y="27067"/>
                </a:lnTo>
                <a:lnTo>
                  <a:pt x="0" y="40149"/>
                </a:lnTo>
                <a:lnTo>
                  <a:pt x="0" y="352188"/>
                </a:lnTo>
                <a:lnTo>
                  <a:pt x="3189" y="368173"/>
                </a:lnTo>
                <a:lnTo>
                  <a:pt x="11911" y="381165"/>
                </a:lnTo>
                <a:lnTo>
                  <a:pt x="24897" y="389891"/>
                </a:lnTo>
                <a:lnTo>
                  <a:pt x="40881" y="393082"/>
                </a:lnTo>
                <a:lnTo>
                  <a:pt x="56858" y="389891"/>
                </a:lnTo>
                <a:lnTo>
                  <a:pt x="69832" y="381165"/>
                </a:lnTo>
                <a:lnTo>
                  <a:pt x="78541" y="368173"/>
                </a:lnTo>
                <a:lnTo>
                  <a:pt x="81724" y="352188"/>
                </a:lnTo>
                <a:lnTo>
                  <a:pt x="81724" y="179925"/>
                </a:lnTo>
                <a:lnTo>
                  <a:pt x="167195" y="313669"/>
                </a:lnTo>
                <a:lnTo>
                  <a:pt x="173743" y="321741"/>
                </a:lnTo>
                <a:lnTo>
                  <a:pt x="181938" y="327723"/>
                </a:lnTo>
                <a:lnTo>
                  <a:pt x="191350" y="331441"/>
                </a:lnTo>
                <a:lnTo>
                  <a:pt x="201549" y="332719"/>
                </a:lnTo>
                <a:lnTo>
                  <a:pt x="205244" y="332719"/>
                </a:lnTo>
                <a:lnTo>
                  <a:pt x="239636" y="313669"/>
                </a:lnTo>
                <a:lnTo>
                  <a:pt x="325069" y="179925"/>
                </a:lnTo>
                <a:lnTo>
                  <a:pt x="325069" y="352188"/>
                </a:lnTo>
                <a:lnTo>
                  <a:pt x="328252" y="368173"/>
                </a:lnTo>
                <a:lnTo>
                  <a:pt x="336961" y="381165"/>
                </a:lnTo>
                <a:lnTo>
                  <a:pt x="349934" y="389891"/>
                </a:lnTo>
                <a:lnTo>
                  <a:pt x="365912" y="393082"/>
                </a:lnTo>
                <a:lnTo>
                  <a:pt x="381912" y="389891"/>
                </a:lnTo>
                <a:lnTo>
                  <a:pt x="394896" y="381165"/>
                </a:lnTo>
                <a:lnTo>
                  <a:pt x="403609" y="368173"/>
                </a:lnTo>
                <a:lnTo>
                  <a:pt x="406793" y="352188"/>
                </a:lnTo>
                <a:lnTo>
                  <a:pt x="406793" y="40149"/>
                </a:lnTo>
                <a:lnTo>
                  <a:pt x="404638" y="27067"/>
                </a:lnTo>
                <a:lnTo>
                  <a:pt x="398610" y="15547"/>
                </a:lnTo>
                <a:lnTo>
                  <a:pt x="389364" y="6464"/>
                </a:lnTo>
                <a:lnTo>
                  <a:pt x="377558" y="690"/>
                </a:lnTo>
                <a:lnTo>
                  <a:pt x="376135" y="1630"/>
                </a:lnTo>
                <a:lnTo>
                  <a:pt x="362896"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0" name="Google Shape;560;p21"/>
          <p:cNvSpPr/>
          <p:nvPr/>
        </p:nvSpPr>
        <p:spPr>
          <a:xfrm>
            <a:off x="3551878" y="1162371"/>
            <a:ext cx="359410" cy="394970"/>
          </a:xfrm>
          <a:custGeom>
            <a:avLst/>
            <a:gdLst/>
            <a:ahLst/>
            <a:cxnLst/>
            <a:rect l="l" t="t" r="r" b="b"/>
            <a:pathLst>
              <a:path w="359410" h="394969" extrusionOk="0">
                <a:moveTo>
                  <a:pt x="319138" y="0"/>
                </a:moveTo>
                <a:lnTo>
                  <a:pt x="311404" y="736"/>
                </a:lnTo>
                <a:lnTo>
                  <a:pt x="46227" y="661"/>
                </a:lnTo>
                <a:lnTo>
                  <a:pt x="38096" y="914"/>
                </a:lnTo>
                <a:lnTo>
                  <a:pt x="1509" y="30477"/>
                </a:lnTo>
                <a:lnTo>
                  <a:pt x="0" y="41617"/>
                </a:lnTo>
                <a:lnTo>
                  <a:pt x="810" y="49831"/>
                </a:lnTo>
                <a:lnTo>
                  <a:pt x="26650" y="80089"/>
                </a:lnTo>
                <a:lnTo>
                  <a:pt x="43205" y="82461"/>
                </a:lnTo>
                <a:lnTo>
                  <a:pt x="139509" y="82461"/>
                </a:lnTo>
                <a:lnTo>
                  <a:pt x="138823" y="83146"/>
                </a:lnTo>
                <a:lnTo>
                  <a:pt x="138861" y="354990"/>
                </a:lnTo>
                <a:lnTo>
                  <a:pt x="165951" y="392206"/>
                </a:lnTo>
                <a:lnTo>
                  <a:pt x="179574" y="394527"/>
                </a:lnTo>
                <a:lnTo>
                  <a:pt x="193212" y="392268"/>
                </a:lnTo>
                <a:lnTo>
                  <a:pt x="219235" y="364118"/>
                </a:lnTo>
                <a:lnTo>
                  <a:pt x="220714" y="347812"/>
                </a:lnTo>
                <a:lnTo>
                  <a:pt x="220548" y="83451"/>
                </a:lnTo>
                <a:lnTo>
                  <a:pt x="220383" y="82461"/>
                </a:lnTo>
                <a:lnTo>
                  <a:pt x="317677" y="82461"/>
                </a:lnTo>
                <a:lnTo>
                  <a:pt x="358975" y="48323"/>
                </a:lnTo>
                <a:lnTo>
                  <a:pt x="357190" y="28160"/>
                </a:lnTo>
                <a:lnTo>
                  <a:pt x="346094" y="11252"/>
                </a:lnTo>
                <a:lnTo>
                  <a:pt x="327050" y="1587"/>
                </a:lnTo>
                <a:lnTo>
                  <a:pt x="319138"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1" name="Google Shape;561;p21"/>
          <p:cNvSpPr/>
          <p:nvPr/>
        </p:nvSpPr>
        <p:spPr>
          <a:xfrm>
            <a:off x="4728377" y="1163575"/>
            <a:ext cx="403225" cy="394335"/>
          </a:xfrm>
          <a:custGeom>
            <a:avLst/>
            <a:gdLst/>
            <a:ahLst/>
            <a:cxnLst/>
            <a:rect l="l" t="t" r="r" b="b"/>
            <a:pathLst>
              <a:path w="403225" h="394334" extrusionOk="0">
                <a:moveTo>
                  <a:pt x="198457" y="0"/>
                </a:moveTo>
                <a:lnTo>
                  <a:pt x="162262" y="22313"/>
                </a:lnTo>
                <a:lnTo>
                  <a:pt x="4338" y="334352"/>
                </a:lnTo>
                <a:lnTo>
                  <a:pt x="0" y="349896"/>
                </a:lnTo>
                <a:lnTo>
                  <a:pt x="1920" y="365402"/>
                </a:lnTo>
                <a:lnTo>
                  <a:pt x="9587" y="379078"/>
                </a:lnTo>
                <a:lnTo>
                  <a:pt x="22486" y="389128"/>
                </a:lnTo>
                <a:lnTo>
                  <a:pt x="28506" y="391922"/>
                </a:lnTo>
                <a:lnTo>
                  <a:pt x="34526" y="393776"/>
                </a:lnTo>
                <a:lnTo>
                  <a:pt x="41101" y="393769"/>
                </a:lnTo>
                <a:lnTo>
                  <a:pt x="77731" y="371500"/>
                </a:lnTo>
                <a:lnTo>
                  <a:pt x="107437" y="312991"/>
                </a:lnTo>
                <a:lnTo>
                  <a:pt x="386800" y="312991"/>
                </a:lnTo>
                <a:lnTo>
                  <a:pt x="343976" y="230784"/>
                </a:lnTo>
                <a:lnTo>
                  <a:pt x="148331" y="230784"/>
                </a:lnTo>
                <a:lnTo>
                  <a:pt x="199397" y="130009"/>
                </a:lnTo>
                <a:lnTo>
                  <a:pt x="291481" y="130009"/>
                </a:lnTo>
                <a:lnTo>
                  <a:pt x="235135" y="21844"/>
                </a:lnTo>
                <a:lnTo>
                  <a:pt x="228622" y="12751"/>
                </a:lnTo>
                <a:lnTo>
                  <a:pt x="219939" y="5873"/>
                </a:lnTo>
                <a:lnTo>
                  <a:pt x="209685" y="1520"/>
                </a:lnTo>
                <a:lnTo>
                  <a:pt x="198457" y="0"/>
                </a:lnTo>
                <a:close/>
              </a:path>
              <a:path w="403225" h="394334" extrusionOk="0">
                <a:moveTo>
                  <a:pt x="386800" y="312991"/>
                </a:moveTo>
                <a:lnTo>
                  <a:pt x="295066" y="312991"/>
                </a:lnTo>
                <a:lnTo>
                  <a:pt x="325711" y="371983"/>
                </a:lnTo>
                <a:lnTo>
                  <a:pt x="335835" y="384579"/>
                </a:lnTo>
                <a:lnTo>
                  <a:pt x="349664" y="392047"/>
                </a:lnTo>
                <a:lnTo>
                  <a:pt x="365331" y="393769"/>
                </a:lnTo>
                <a:lnTo>
                  <a:pt x="380969" y="389128"/>
                </a:lnTo>
                <a:lnTo>
                  <a:pt x="393566" y="379004"/>
                </a:lnTo>
                <a:lnTo>
                  <a:pt x="401040" y="365167"/>
                </a:lnTo>
                <a:lnTo>
                  <a:pt x="402777" y="349499"/>
                </a:lnTo>
                <a:lnTo>
                  <a:pt x="398165" y="333883"/>
                </a:lnTo>
                <a:lnTo>
                  <a:pt x="397682" y="333883"/>
                </a:lnTo>
                <a:lnTo>
                  <a:pt x="386800" y="312991"/>
                </a:lnTo>
                <a:close/>
              </a:path>
              <a:path w="403225" h="394334" extrusionOk="0">
                <a:moveTo>
                  <a:pt x="291481" y="130009"/>
                </a:moveTo>
                <a:lnTo>
                  <a:pt x="199397" y="130009"/>
                </a:lnTo>
                <a:lnTo>
                  <a:pt x="251848" y="230784"/>
                </a:lnTo>
                <a:lnTo>
                  <a:pt x="343976" y="230784"/>
                </a:lnTo>
                <a:lnTo>
                  <a:pt x="291481" y="130009"/>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562" name="Google Shape;562;p21"/>
          <p:cNvGrpSpPr/>
          <p:nvPr/>
        </p:nvGrpSpPr>
        <p:grpSpPr>
          <a:xfrm>
            <a:off x="2897999" y="250797"/>
            <a:ext cx="1329662" cy="1306646"/>
            <a:chOff x="2897999" y="250797"/>
            <a:chExt cx="1329662" cy="1306646"/>
          </a:xfrm>
        </p:grpSpPr>
        <p:sp>
          <p:nvSpPr>
            <p:cNvPr id="563" name="Google Shape;563;p21"/>
            <p:cNvSpPr/>
            <p:nvPr/>
          </p:nvSpPr>
          <p:spPr>
            <a:xfrm>
              <a:off x="3955881" y="1163108"/>
              <a:ext cx="271780" cy="394335"/>
            </a:xfrm>
            <a:custGeom>
              <a:avLst/>
              <a:gdLst/>
              <a:ahLst/>
              <a:cxnLst/>
              <a:rect l="l" t="t" r="r" b="b"/>
              <a:pathLst>
                <a:path w="271779" h="394334" extrusionOk="0">
                  <a:moveTo>
                    <a:pt x="230314" y="0"/>
                  </a:moveTo>
                  <a:lnTo>
                    <a:pt x="40843" y="0"/>
                  </a:lnTo>
                  <a:lnTo>
                    <a:pt x="24865" y="3189"/>
                  </a:lnTo>
                  <a:lnTo>
                    <a:pt x="11891" y="11911"/>
                  </a:lnTo>
                  <a:lnTo>
                    <a:pt x="3183" y="24897"/>
                  </a:lnTo>
                  <a:lnTo>
                    <a:pt x="0" y="40881"/>
                  </a:lnTo>
                  <a:lnTo>
                    <a:pt x="0" y="352920"/>
                  </a:lnTo>
                  <a:lnTo>
                    <a:pt x="3183" y="368905"/>
                  </a:lnTo>
                  <a:lnTo>
                    <a:pt x="11891" y="381896"/>
                  </a:lnTo>
                  <a:lnTo>
                    <a:pt x="24865" y="390623"/>
                  </a:lnTo>
                  <a:lnTo>
                    <a:pt x="40843" y="393814"/>
                  </a:lnTo>
                  <a:lnTo>
                    <a:pt x="230314" y="393814"/>
                  </a:lnTo>
                  <a:lnTo>
                    <a:pt x="246292" y="390623"/>
                  </a:lnTo>
                  <a:lnTo>
                    <a:pt x="259265" y="381896"/>
                  </a:lnTo>
                  <a:lnTo>
                    <a:pt x="267974" y="368905"/>
                  </a:lnTo>
                  <a:lnTo>
                    <a:pt x="271157" y="352920"/>
                  </a:lnTo>
                  <a:lnTo>
                    <a:pt x="267974" y="336948"/>
                  </a:lnTo>
                  <a:lnTo>
                    <a:pt x="259265" y="323973"/>
                  </a:lnTo>
                  <a:lnTo>
                    <a:pt x="246292" y="315262"/>
                  </a:lnTo>
                  <a:lnTo>
                    <a:pt x="230314" y="312077"/>
                  </a:lnTo>
                  <a:lnTo>
                    <a:pt x="81724" y="312077"/>
                  </a:lnTo>
                  <a:lnTo>
                    <a:pt x="81724" y="233578"/>
                  </a:lnTo>
                  <a:lnTo>
                    <a:pt x="230314" y="233578"/>
                  </a:lnTo>
                  <a:lnTo>
                    <a:pt x="246292" y="230395"/>
                  </a:lnTo>
                  <a:lnTo>
                    <a:pt x="259265" y="221686"/>
                  </a:lnTo>
                  <a:lnTo>
                    <a:pt x="267974" y="208712"/>
                  </a:lnTo>
                  <a:lnTo>
                    <a:pt x="271157" y="192735"/>
                  </a:lnTo>
                  <a:lnTo>
                    <a:pt x="267974" y="176749"/>
                  </a:lnTo>
                  <a:lnTo>
                    <a:pt x="259265" y="163758"/>
                  </a:lnTo>
                  <a:lnTo>
                    <a:pt x="246292" y="155032"/>
                  </a:lnTo>
                  <a:lnTo>
                    <a:pt x="230314" y="151841"/>
                  </a:lnTo>
                  <a:lnTo>
                    <a:pt x="81724" y="151841"/>
                  </a:lnTo>
                  <a:lnTo>
                    <a:pt x="81724" y="81724"/>
                  </a:lnTo>
                  <a:lnTo>
                    <a:pt x="230314" y="81724"/>
                  </a:lnTo>
                  <a:lnTo>
                    <a:pt x="246292" y="78541"/>
                  </a:lnTo>
                  <a:lnTo>
                    <a:pt x="259265" y="69832"/>
                  </a:lnTo>
                  <a:lnTo>
                    <a:pt x="267974" y="56858"/>
                  </a:lnTo>
                  <a:lnTo>
                    <a:pt x="271157" y="40881"/>
                  </a:lnTo>
                  <a:lnTo>
                    <a:pt x="267974" y="24897"/>
                  </a:lnTo>
                  <a:lnTo>
                    <a:pt x="259265" y="11911"/>
                  </a:lnTo>
                  <a:lnTo>
                    <a:pt x="246292" y="3189"/>
                  </a:lnTo>
                  <a:lnTo>
                    <a:pt x="230314"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4" name="Google Shape;564;p21"/>
            <p:cNvSpPr/>
            <p:nvPr/>
          </p:nvSpPr>
          <p:spPr>
            <a:xfrm>
              <a:off x="2897999" y="250797"/>
              <a:ext cx="1242695" cy="1070610"/>
            </a:xfrm>
            <a:custGeom>
              <a:avLst/>
              <a:gdLst/>
              <a:ahLst/>
              <a:cxnLst/>
              <a:rect l="l" t="t" r="r" b="b"/>
              <a:pathLst>
                <a:path w="1242695" h="1070610" extrusionOk="0">
                  <a:moveTo>
                    <a:pt x="1063726" y="0"/>
                  </a:moveTo>
                  <a:lnTo>
                    <a:pt x="625551" y="0"/>
                  </a:lnTo>
                  <a:lnTo>
                    <a:pt x="619048" y="6527"/>
                  </a:lnTo>
                  <a:lnTo>
                    <a:pt x="619048" y="424332"/>
                  </a:lnTo>
                  <a:lnTo>
                    <a:pt x="612521" y="430872"/>
                  </a:lnTo>
                  <a:lnTo>
                    <a:pt x="199224" y="430872"/>
                  </a:lnTo>
                  <a:lnTo>
                    <a:pt x="192697" y="424332"/>
                  </a:lnTo>
                  <a:lnTo>
                    <a:pt x="192697" y="351205"/>
                  </a:lnTo>
                  <a:lnTo>
                    <a:pt x="186207" y="344665"/>
                  </a:lnTo>
                  <a:lnTo>
                    <a:pt x="92697" y="344665"/>
                  </a:lnTo>
                  <a:lnTo>
                    <a:pt x="86156" y="351205"/>
                  </a:lnTo>
                  <a:lnTo>
                    <a:pt x="86156" y="444715"/>
                  </a:lnTo>
                  <a:lnTo>
                    <a:pt x="92697" y="451243"/>
                  </a:lnTo>
                  <a:lnTo>
                    <a:pt x="165823" y="451243"/>
                  </a:lnTo>
                  <a:lnTo>
                    <a:pt x="172364" y="457746"/>
                  </a:lnTo>
                  <a:lnTo>
                    <a:pt x="172364" y="870991"/>
                  </a:lnTo>
                  <a:lnTo>
                    <a:pt x="165823" y="877481"/>
                  </a:lnTo>
                  <a:lnTo>
                    <a:pt x="6540" y="877481"/>
                  </a:lnTo>
                  <a:lnTo>
                    <a:pt x="0" y="884021"/>
                  </a:lnTo>
                  <a:lnTo>
                    <a:pt x="0" y="1063688"/>
                  </a:lnTo>
                  <a:lnTo>
                    <a:pt x="6540" y="1070216"/>
                  </a:lnTo>
                  <a:lnTo>
                    <a:pt x="186207" y="1070216"/>
                  </a:lnTo>
                  <a:lnTo>
                    <a:pt x="192697" y="1063688"/>
                  </a:lnTo>
                  <a:lnTo>
                    <a:pt x="192697" y="904392"/>
                  </a:lnTo>
                  <a:lnTo>
                    <a:pt x="199224" y="897864"/>
                  </a:lnTo>
                  <a:lnTo>
                    <a:pt x="632904" y="897864"/>
                  </a:lnTo>
                  <a:lnTo>
                    <a:pt x="639394" y="891324"/>
                  </a:lnTo>
                  <a:lnTo>
                    <a:pt x="639394" y="457746"/>
                  </a:lnTo>
                  <a:lnTo>
                    <a:pt x="645922" y="451243"/>
                  </a:lnTo>
                  <a:lnTo>
                    <a:pt x="1043355" y="451243"/>
                  </a:lnTo>
                  <a:lnTo>
                    <a:pt x="1049883" y="457746"/>
                  </a:lnTo>
                  <a:lnTo>
                    <a:pt x="1049883" y="617029"/>
                  </a:lnTo>
                  <a:lnTo>
                    <a:pt x="1056424" y="623570"/>
                  </a:lnTo>
                  <a:lnTo>
                    <a:pt x="1236091" y="623570"/>
                  </a:lnTo>
                  <a:lnTo>
                    <a:pt x="1242580" y="617029"/>
                  </a:lnTo>
                  <a:lnTo>
                    <a:pt x="1242580" y="437362"/>
                  </a:lnTo>
                  <a:lnTo>
                    <a:pt x="1236091" y="430872"/>
                  </a:lnTo>
                  <a:lnTo>
                    <a:pt x="1076756" y="430872"/>
                  </a:lnTo>
                  <a:lnTo>
                    <a:pt x="1070267" y="424332"/>
                  </a:lnTo>
                  <a:lnTo>
                    <a:pt x="1070267" y="416382"/>
                  </a:lnTo>
                  <a:lnTo>
                    <a:pt x="1070267" y="6527"/>
                  </a:lnTo>
                  <a:lnTo>
                    <a:pt x="1063726"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565" name="Google Shape;565;p21"/>
          <p:cNvSpPr txBox="1"/>
          <p:nvPr/>
        </p:nvSpPr>
        <p:spPr>
          <a:xfrm>
            <a:off x="3958904" y="3141624"/>
            <a:ext cx="3289935" cy="1063101"/>
          </a:xfrm>
          <a:prstGeom prst="rect">
            <a:avLst/>
          </a:prstGeom>
          <a:noFill/>
          <a:ln>
            <a:noFill/>
          </a:ln>
        </p:spPr>
        <p:txBody>
          <a:bodyPr spcFirstLastPara="1" wrap="square" lIns="0" tIns="92700" rIns="0" bIns="0" anchor="t" anchorCtr="0">
            <a:spAutoFit/>
          </a:bodyPr>
          <a:lstStyle/>
          <a:p>
            <a:pPr marL="12700" marR="5080" lvl="0" indent="0" algn="l" rtl="0">
              <a:lnSpc>
                <a:spcPct val="100000"/>
              </a:lnSpc>
              <a:spcBef>
                <a:spcPts val="0"/>
              </a:spcBef>
              <a:spcAft>
                <a:spcPts val="0"/>
              </a:spcAft>
              <a:buNone/>
            </a:pPr>
            <a:r>
              <a:rPr lang="en-US" sz="3150" b="1" dirty="0">
                <a:solidFill>
                  <a:srgbClr val="FFFFFF"/>
                </a:solidFill>
                <a:latin typeface="Noto Sans Black"/>
                <a:ea typeface="Noto Sans Black"/>
                <a:cs typeface="Noto Sans Black"/>
                <a:sym typeface="Noto Sans Black"/>
              </a:rPr>
              <a:t>Thank you for your attention</a:t>
            </a:r>
            <a:endParaRPr sz="3150" dirty="0">
              <a:latin typeface="Noto Sans Black"/>
              <a:ea typeface="Noto Sans Black"/>
              <a:cs typeface="Noto Sans Black"/>
              <a:sym typeface="Noto Sans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title"/>
          </p:nvPr>
        </p:nvSpPr>
        <p:spPr>
          <a:xfrm>
            <a:off x="5803644" y="2107166"/>
            <a:ext cx="2993390" cy="1056639"/>
          </a:xfrm>
          <a:prstGeom prst="rect">
            <a:avLst/>
          </a:prstGeom>
          <a:noFill/>
          <a:ln>
            <a:noFill/>
          </a:ln>
        </p:spPr>
        <p:txBody>
          <a:bodyPr spcFirstLastPara="1" wrap="square" lIns="0" tIns="254000" rIns="0" bIns="0" anchor="t" anchorCtr="0">
            <a:spAutoFit/>
          </a:bodyPr>
          <a:lstStyle/>
          <a:p>
            <a:pPr marL="367030" lvl="0" indent="0" algn="l" rtl="0">
              <a:lnSpc>
                <a:spcPct val="100000"/>
              </a:lnSpc>
              <a:spcBef>
                <a:spcPts val="0"/>
              </a:spcBef>
              <a:spcAft>
                <a:spcPts val="0"/>
              </a:spcAft>
              <a:buNone/>
            </a:pPr>
            <a:r>
              <a:rPr lang="en-US"/>
              <a:t>Motivation</a:t>
            </a:r>
            <a:endParaRPr/>
          </a:p>
        </p:txBody>
      </p:sp>
      <p:grpSp>
        <p:nvGrpSpPr>
          <p:cNvPr id="178" name="Google Shape;178;p3"/>
          <p:cNvGrpSpPr/>
          <p:nvPr/>
        </p:nvGrpSpPr>
        <p:grpSpPr>
          <a:xfrm>
            <a:off x="179454" y="1954890"/>
            <a:ext cx="8965031" cy="3193550"/>
            <a:chOff x="179454" y="1954890"/>
            <a:chExt cx="8965031" cy="3193550"/>
          </a:xfrm>
        </p:grpSpPr>
        <p:pic>
          <p:nvPicPr>
            <p:cNvPr id="179" name="Google Shape;179;p3"/>
            <p:cNvPicPr preferRelativeResize="0"/>
            <p:nvPr/>
          </p:nvPicPr>
          <p:blipFill rotWithShape="1">
            <a:blip r:embed="rId3">
              <a:alphaModFix/>
            </a:blip>
            <a:srcRect/>
            <a:stretch/>
          </p:blipFill>
          <p:spPr>
            <a:xfrm>
              <a:off x="179454" y="1954890"/>
              <a:ext cx="1513616" cy="1125896"/>
            </a:xfrm>
            <a:prstGeom prst="rect">
              <a:avLst/>
            </a:prstGeom>
            <a:noFill/>
            <a:ln>
              <a:noFill/>
            </a:ln>
          </p:spPr>
        </p:pic>
        <p:sp>
          <p:nvSpPr>
            <p:cNvPr id="180" name="Google Shape;180;p3"/>
            <p:cNvSpPr/>
            <p:nvPr/>
          </p:nvSpPr>
          <p:spPr>
            <a:xfrm>
              <a:off x="6587340"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1" name="Google Shape;181;p3"/>
            <p:cNvSpPr/>
            <p:nvPr/>
          </p:nvSpPr>
          <p:spPr>
            <a:xfrm>
              <a:off x="3941997"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4"/>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190" name="Google Shape;190;p4"/>
          <p:cNvSpPr txBox="1"/>
          <p:nvPr/>
        </p:nvSpPr>
        <p:spPr>
          <a:xfrm>
            <a:off x="203300" y="2562691"/>
            <a:ext cx="2121535" cy="139781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000" b="1" dirty="0">
                <a:solidFill>
                  <a:srgbClr val="4F5B62"/>
                </a:solidFill>
                <a:latin typeface="Nunito"/>
                <a:ea typeface="Nunito"/>
                <a:cs typeface="Nunito"/>
                <a:sym typeface="Nunito"/>
              </a:rPr>
              <a:t>Climate change </a:t>
            </a:r>
            <a:r>
              <a:rPr lang="en-US" sz="1000" b="0" dirty="0">
                <a:solidFill>
                  <a:srgbClr val="4F5B62"/>
                </a:solidFill>
                <a:latin typeface="Nunito Light"/>
                <a:ea typeface="Nunito Light"/>
                <a:cs typeface="Nunito Light"/>
                <a:sym typeface="Nunito Light"/>
              </a:rPr>
              <a:t>is leading EU countries to experience increasingly frequent and damaging adverse climatic events, such as large </a:t>
            </a:r>
            <a:r>
              <a:rPr lang="en-US" sz="1000" b="1" dirty="0">
                <a:solidFill>
                  <a:srgbClr val="4F5B62"/>
                </a:solidFill>
                <a:latin typeface="Nunito"/>
                <a:ea typeface="Nunito"/>
                <a:cs typeface="Nunito"/>
                <a:sym typeface="Nunito"/>
              </a:rPr>
              <a:t>fires and flooding. </a:t>
            </a:r>
            <a:r>
              <a:rPr lang="en-US" sz="1000" b="0" dirty="0">
                <a:solidFill>
                  <a:srgbClr val="4F5B62"/>
                </a:solidFill>
                <a:latin typeface="Nunito Light"/>
                <a:ea typeface="Nunito Light"/>
                <a:cs typeface="Nunito Light"/>
                <a:sym typeface="Nunito Light"/>
              </a:rPr>
              <a:t>The impact of these events is expected to make EU increasingly vulnerable due to the magnitude and frequency with which they will occur in the coming years.</a:t>
            </a:r>
            <a:endParaRPr sz="1000" dirty="0">
              <a:latin typeface="Nunito Light"/>
              <a:ea typeface="Nunito Light"/>
              <a:cs typeface="Nunito Light"/>
              <a:sym typeface="Nunito Light"/>
            </a:endParaRPr>
          </a:p>
        </p:txBody>
      </p:sp>
      <p:sp>
        <p:nvSpPr>
          <p:cNvPr id="194" name="Google Shape;194;p4"/>
          <p:cNvSpPr txBox="1"/>
          <p:nvPr/>
        </p:nvSpPr>
        <p:spPr>
          <a:xfrm>
            <a:off x="6806463" y="2500454"/>
            <a:ext cx="2121535" cy="109220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000" b="1" dirty="0">
                <a:solidFill>
                  <a:srgbClr val="4F5B62"/>
                </a:solidFill>
                <a:latin typeface="Nunito"/>
                <a:ea typeface="Nunito"/>
                <a:cs typeface="Nunito"/>
                <a:sym typeface="Nunito"/>
              </a:rPr>
              <a:t>Technologies related AI, XAI and XR</a:t>
            </a:r>
            <a:r>
              <a:rPr lang="en-US" sz="1000" b="0" dirty="0">
                <a:solidFill>
                  <a:srgbClr val="4F5B62"/>
                </a:solidFill>
                <a:latin typeface="Nunito Light"/>
                <a:ea typeface="Nunito Light"/>
                <a:cs typeface="Nunito Light"/>
                <a:sym typeface="Nunito Light"/>
              </a:rPr>
              <a:t>, which are useful for solving NDM (Natural Disaster Management) problems, have reached a very high degree</a:t>
            </a:r>
            <a:endParaRPr sz="1000" dirty="0">
              <a:latin typeface="Nunito Light"/>
              <a:ea typeface="Nunito Light"/>
              <a:cs typeface="Nunito Light"/>
              <a:sym typeface="Nunito Light"/>
            </a:endParaRPr>
          </a:p>
          <a:p>
            <a:pPr marL="12700" marR="187325" lvl="0" indent="0" algn="l" rtl="0">
              <a:lnSpc>
                <a:spcPct val="100000"/>
              </a:lnSpc>
              <a:spcBef>
                <a:spcPts val="0"/>
              </a:spcBef>
              <a:spcAft>
                <a:spcPts val="0"/>
              </a:spcAft>
              <a:buNone/>
            </a:pPr>
            <a:r>
              <a:rPr lang="en-US" sz="1000" b="0" dirty="0">
                <a:solidFill>
                  <a:srgbClr val="4F5B62"/>
                </a:solidFill>
                <a:latin typeface="Nunito Light"/>
                <a:ea typeface="Nunito Light"/>
                <a:cs typeface="Nunito Light"/>
                <a:sym typeface="Nunito Light"/>
              </a:rPr>
              <a:t>of maturity compared to just a few years ago.</a:t>
            </a:r>
            <a:endParaRPr sz="1000" dirty="0">
              <a:latin typeface="Nunito Light"/>
              <a:ea typeface="Nunito Light"/>
              <a:cs typeface="Nunito Light"/>
              <a:sym typeface="Nunito Light"/>
            </a:endParaRPr>
          </a:p>
        </p:txBody>
      </p:sp>
      <p:sp>
        <p:nvSpPr>
          <p:cNvPr id="196" name="Google Shape;196;p4"/>
          <p:cNvSpPr txBox="1">
            <a:spLocks noGrp="1"/>
          </p:cNvSpPr>
          <p:nvPr>
            <p:ph type="title"/>
          </p:nvPr>
        </p:nvSpPr>
        <p:spPr>
          <a:xfrm>
            <a:off x="3041713" y="775196"/>
            <a:ext cx="306070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Project’s Motivation</a:t>
            </a:r>
            <a:endParaRPr sz="2300"/>
          </a:p>
        </p:txBody>
      </p:sp>
      <p:pic>
        <p:nvPicPr>
          <p:cNvPr id="197" name="Google Shape;197;p4"/>
          <p:cNvPicPr preferRelativeResize="0"/>
          <p:nvPr/>
        </p:nvPicPr>
        <p:blipFill rotWithShape="1">
          <a:blip r:embed="rId4">
            <a:alphaModFix/>
          </a:blip>
          <a:srcRect/>
          <a:stretch/>
        </p:blipFill>
        <p:spPr>
          <a:xfrm>
            <a:off x="4600575" y="1223086"/>
            <a:ext cx="2135488" cy="1197902"/>
          </a:xfrm>
          <a:prstGeom prst="rect">
            <a:avLst/>
          </a:prstGeom>
          <a:noFill/>
          <a:ln>
            <a:noFill/>
          </a:ln>
        </p:spPr>
      </p:pic>
      <p:pic>
        <p:nvPicPr>
          <p:cNvPr id="198" name="Google Shape;198;p4"/>
          <p:cNvPicPr preferRelativeResize="0"/>
          <p:nvPr/>
        </p:nvPicPr>
        <p:blipFill rotWithShape="1">
          <a:blip r:embed="rId5">
            <a:alphaModFix/>
          </a:blip>
          <a:srcRect/>
          <a:stretch/>
        </p:blipFill>
        <p:spPr>
          <a:xfrm>
            <a:off x="215645" y="1223086"/>
            <a:ext cx="2135492" cy="1197902"/>
          </a:xfrm>
          <a:prstGeom prst="rect">
            <a:avLst/>
          </a:prstGeom>
          <a:noFill/>
          <a:ln>
            <a:noFill/>
          </a:ln>
        </p:spPr>
      </p:pic>
      <p:pic>
        <p:nvPicPr>
          <p:cNvPr id="199" name="Google Shape;199;p4"/>
          <p:cNvPicPr preferRelativeResize="0"/>
          <p:nvPr/>
        </p:nvPicPr>
        <p:blipFill rotWithShape="1">
          <a:blip r:embed="rId6">
            <a:alphaModFix/>
          </a:blip>
          <a:srcRect/>
          <a:stretch/>
        </p:blipFill>
        <p:spPr>
          <a:xfrm>
            <a:off x="2408173" y="1223086"/>
            <a:ext cx="2135479" cy="1197902"/>
          </a:xfrm>
          <a:prstGeom prst="rect">
            <a:avLst/>
          </a:prstGeom>
          <a:noFill/>
          <a:ln>
            <a:noFill/>
          </a:ln>
        </p:spPr>
      </p:pic>
      <p:pic>
        <p:nvPicPr>
          <p:cNvPr id="200" name="Google Shape;200;p4"/>
          <p:cNvPicPr preferRelativeResize="0"/>
          <p:nvPr/>
        </p:nvPicPr>
        <p:blipFill rotWithShape="1">
          <a:blip r:embed="rId7">
            <a:alphaModFix/>
          </a:blip>
          <a:srcRect/>
          <a:stretch/>
        </p:blipFill>
        <p:spPr>
          <a:xfrm>
            <a:off x="6792506" y="1223086"/>
            <a:ext cx="2135492" cy="1197902"/>
          </a:xfrm>
          <a:prstGeom prst="rect">
            <a:avLst/>
          </a:prstGeom>
          <a:noFill/>
          <a:ln>
            <a:noFill/>
          </a:ln>
        </p:spPr>
      </p:pic>
      <p:sp>
        <p:nvSpPr>
          <p:cNvPr id="2" name="Google Shape;190;p4">
            <a:extLst>
              <a:ext uri="{FF2B5EF4-FFF2-40B4-BE49-F238E27FC236}">
                <a16:creationId xmlns:a16="http://schemas.microsoft.com/office/drawing/2014/main" id="{F0123A47-3528-4023-6A15-119E22DC10AE}"/>
              </a:ext>
            </a:extLst>
          </p:cNvPr>
          <p:cNvSpPr txBox="1"/>
          <p:nvPr/>
        </p:nvSpPr>
        <p:spPr>
          <a:xfrm>
            <a:off x="2479041" y="2499680"/>
            <a:ext cx="2064612" cy="109004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000" dirty="0">
                <a:solidFill>
                  <a:srgbClr val="4F5B62"/>
                </a:solidFill>
                <a:latin typeface="Nunito"/>
                <a:ea typeface="Nunito"/>
                <a:cs typeface="Nunito"/>
                <a:sym typeface="Nunito"/>
              </a:rPr>
              <a:t>According to the Emergency Events Database (EM-DAT), natural hazards have cost about </a:t>
            </a:r>
            <a:r>
              <a:rPr lang="en-US" sz="1000" b="1" dirty="0">
                <a:solidFill>
                  <a:srgbClr val="4F5B62"/>
                </a:solidFill>
                <a:latin typeface="Nunito"/>
                <a:ea typeface="Nunito"/>
                <a:cs typeface="Nunito"/>
                <a:sym typeface="Nunito"/>
              </a:rPr>
              <a:t>3 trillion dollars of economic destruction </a:t>
            </a:r>
            <a:r>
              <a:rPr lang="en-US" sz="1000" dirty="0">
                <a:solidFill>
                  <a:srgbClr val="4F5B62"/>
                </a:solidFill>
                <a:latin typeface="Nunito"/>
                <a:ea typeface="Nunito"/>
                <a:cs typeface="Nunito"/>
                <a:sym typeface="Nunito"/>
              </a:rPr>
              <a:t>and </a:t>
            </a:r>
            <a:r>
              <a:rPr lang="en-US" sz="1000" b="1" dirty="0">
                <a:solidFill>
                  <a:srgbClr val="4F5B62"/>
                </a:solidFill>
                <a:latin typeface="Nunito"/>
                <a:ea typeface="Nunito"/>
                <a:cs typeface="Nunito"/>
                <a:sym typeface="Nunito"/>
              </a:rPr>
              <a:t>1.3 million</a:t>
            </a:r>
            <a:r>
              <a:rPr lang="en-US" sz="1000" dirty="0">
                <a:solidFill>
                  <a:srgbClr val="4F5B62"/>
                </a:solidFill>
                <a:latin typeface="Nunito"/>
                <a:ea typeface="Nunito"/>
                <a:cs typeface="Nunito"/>
                <a:sym typeface="Nunito"/>
              </a:rPr>
              <a:t> </a:t>
            </a:r>
            <a:r>
              <a:rPr lang="en-US" sz="1000" b="1" dirty="0">
                <a:solidFill>
                  <a:srgbClr val="4F5B62"/>
                </a:solidFill>
                <a:latin typeface="Nunito"/>
                <a:ea typeface="Nunito"/>
                <a:cs typeface="Nunito"/>
                <a:sym typeface="Nunito"/>
              </a:rPr>
              <a:t>casualties</a:t>
            </a:r>
            <a:r>
              <a:rPr lang="en-US" sz="1000" dirty="0">
                <a:solidFill>
                  <a:srgbClr val="4F5B62"/>
                </a:solidFill>
                <a:latin typeface="Nunito"/>
                <a:ea typeface="Nunito"/>
                <a:cs typeface="Nunito"/>
                <a:sym typeface="Nunito"/>
              </a:rPr>
              <a:t>, with more than </a:t>
            </a:r>
            <a:r>
              <a:rPr lang="en-US" sz="1000" b="1" dirty="0">
                <a:solidFill>
                  <a:srgbClr val="4F5B62"/>
                </a:solidFill>
                <a:latin typeface="Nunito"/>
                <a:ea typeface="Nunito"/>
                <a:cs typeface="Nunito"/>
                <a:sym typeface="Nunito"/>
              </a:rPr>
              <a:t>4.4 billion people injured </a:t>
            </a:r>
            <a:r>
              <a:rPr lang="en-US" sz="1000" dirty="0">
                <a:solidFill>
                  <a:srgbClr val="4F5B62"/>
                </a:solidFill>
                <a:latin typeface="Nunito"/>
                <a:ea typeface="Nunito"/>
                <a:cs typeface="Nunito"/>
                <a:sym typeface="Nunito"/>
              </a:rPr>
              <a:t>between 1998 and 2017.</a:t>
            </a:r>
            <a:endParaRPr sz="1000" dirty="0">
              <a:latin typeface="Nunito Light"/>
              <a:ea typeface="Nunito Light"/>
              <a:cs typeface="Nunito Light"/>
              <a:sym typeface="Nunito Light"/>
            </a:endParaRPr>
          </a:p>
        </p:txBody>
      </p:sp>
      <p:sp>
        <p:nvSpPr>
          <p:cNvPr id="3" name="Google Shape;190;p4">
            <a:extLst>
              <a:ext uri="{FF2B5EF4-FFF2-40B4-BE49-F238E27FC236}">
                <a16:creationId xmlns:a16="http://schemas.microsoft.com/office/drawing/2014/main" id="{AD11CF1D-67A4-46FC-6890-5D6524C33C2E}"/>
              </a:ext>
            </a:extLst>
          </p:cNvPr>
          <p:cNvSpPr txBox="1"/>
          <p:nvPr/>
        </p:nvSpPr>
        <p:spPr>
          <a:xfrm>
            <a:off x="4727894" y="2499680"/>
            <a:ext cx="2064612"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000" dirty="0">
                <a:solidFill>
                  <a:srgbClr val="4F5B62"/>
                </a:solidFill>
                <a:latin typeface="Nunito"/>
                <a:ea typeface="Nunito"/>
                <a:cs typeface="Nunito"/>
                <a:sym typeface="Nunito"/>
              </a:rPr>
              <a:t>In Europe, between 1980 and 2020, disasters affected nearly </a:t>
            </a:r>
            <a:r>
              <a:rPr lang="en-US" sz="1000" b="1" dirty="0">
                <a:solidFill>
                  <a:srgbClr val="4F5B62"/>
                </a:solidFill>
                <a:latin typeface="Nunito"/>
                <a:ea typeface="Nunito"/>
                <a:cs typeface="Nunito"/>
                <a:sym typeface="Nunito"/>
              </a:rPr>
              <a:t>50 million</a:t>
            </a:r>
            <a:r>
              <a:rPr lang="en-US" sz="1000" dirty="0">
                <a:solidFill>
                  <a:srgbClr val="4F5B62"/>
                </a:solidFill>
                <a:latin typeface="Nunito"/>
                <a:ea typeface="Nunito"/>
                <a:cs typeface="Nunito"/>
                <a:sym typeface="Nunito"/>
              </a:rPr>
              <a:t> </a:t>
            </a:r>
            <a:r>
              <a:rPr lang="en-US" sz="1000" b="1" dirty="0">
                <a:solidFill>
                  <a:srgbClr val="4F5B62"/>
                </a:solidFill>
                <a:latin typeface="Nunito"/>
                <a:ea typeface="Nunito"/>
                <a:cs typeface="Nunito"/>
                <a:sym typeface="Nunito"/>
              </a:rPr>
              <a:t>people</a:t>
            </a:r>
            <a:r>
              <a:rPr lang="en-US" sz="1000" dirty="0">
                <a:solidFill>
                  <a:srgbClr val="4F5B62"/>
                </a:solidFill>
                <a:latin typeface="Nunito"/>
                <a:ea typeface="Nunito"/>
                <a:cs typeface="Nunito"/>
                <a:sym typeface="Nunito"/>
              </a:rPr>
              <a:t> and caused economic losses of roughly </a:t>
            </a:r>
            <a:r>
              <a:rPr lang="en-US" sz="1000" b="1" dirty="0">
                <a:solidFill>
                  <a:srgbClr val="4F5B62"/>
                </a:solidFill>
                <a:latin typeface="Nunito"/>
                <a:ea typeface="Nunito"/>
                <a:cs typeface="Nunito"/>
                <a:sym typeface="Nunito"/>
              </a:rPr>
              <a:t>€12 billion per year</a:t>
            </a:r>
            <a:r>
              <a:rPr lang="en-US" sz="1000" b="0" dirty="0">
                <a:solidFill>
                  <a:srgbClr val="4F5B62"/>
                </a:solidFill>
                <a:latin typeface="Nunito Light"/>
                <a:ea typeface="Nunito Light"/>
                <a:cs typeface="Nunito Light"/>
                <a:sym typeface="Nunito Light"/>
              </a:rPr>
              <a:t>.</a:t>
            </a:r>
            <a:r>
              <a:rPr lang="en-US" sz="1000" dirty="0">
                <a:solidFill>
                  <a:srgbClr val="4F5B62"/>
                </a:solidFill>
                <a:latin typeface="Nunito"/>
                <a:ea typeface="Nunito"/>
                <a:cs typeface="Nunito"/>
                <a:sym typeface="Nunito"/>
              </a:rPr>
              <a:t> </a:t>
            </a:r>
            <a:endParaRPr sz="1000" dirty="0">
              <a:latin typeface="Nunito Light"/>
              <a:ea typeface="Nunito Light"/>
              <a:cs typeface="Nunito Light"/>
              <a:sym typeface="Nunito Light"/>
            </a:endParaRPr>
          </a:p>
        </p:txBody>
      </p:sp>
    </p:spTree>
    <p:extLst>
      <p:ext uri="{BB962C8B-B14F-4D97-AF65-F5344CB8AC3E}">
        <p14:creationId xmlns:p14="http://schemas.microsoft.com/office/powerpoint/2010/main" val="98695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5"/>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206" name="Google Shape;206;p5"/>
          <p:cNvSpPr/>
          <p:nvPr/>
        </p:nvSpPr>
        <p:spPr>
          <a:xfrm>
            <a:off x="216000" y="1272871"/>
            <a:ext cx="2810510" cy="2717800"/>
          </a:xfrm>
          <a:custGeom>
            <a:avLst/>
            <a:gdLst/>
            <a:ahLst/>
            <a:cxnLst/>
            <a:rect l="l" t="t" r="r" b="b"/>
            <a:pathLst>
              <a:path w="2810510" h="2717800" extrusionOk="0">
                <a:moveTo>
                  <a:pt x="2657919" y="0"/>
                </a:moveTo>
                <a:lnTo>
                  <a:pt x="152400" y="0"/>
                </a:lnTo>
                <a:lnTo>
                  <a:pt x="104231" y="7769"/>
                </a:lnTo>
                <a:lnTo>
                  <a:pt x="62396" y="29405"/>
                </a:lnTo>
                <a:lnTo>
                  <a:pt x="29405" y="62396"/>
                </a:lnTo>
                <a:lnTo>
                  <a:pt x="7769" y="104231"/>
                </a:lnTo>
                <a:lnTo>
                  <a:pt x="0" y="152400"/>
                </a:lnTo>
                <a:lnTo>
                  <a:pt x="0" y="2565146"/>
                </a:lnTo>
                <a:lnTo>
                  <a:pt x="7769" y="2613319"/>
                </a:lnTo>
                <a:lnTo>
                  <a:pt x="29405" y="2655154"/>
                </a:lnTo>
                <a:lnTo>
                  <a:pt x="62396" y="2688143"/>
                </a:lnTo>
                <a:lnTo>
                  <a:pt x="104231" y="2709777"/>
                </a:lnTo>
                <a:lnTo>
                  <a:pt x="152400" y="2717546"/>
                </a:lnTo>
                <a:lnTo>
                  <a:pt x="2657919" y="2717546"/>
                </a:lnTo>
                <a:lnTo>
                  <a:pt x="2706092" y="2709777"/>
                </a:lnTo>
                <a:lnTo>
                  <a:pt x="2747928" y="2688143"/>
                </a:lnTo>
                <a:lnTo>
                  <a:pt x="2780917" y="2655154"/>
                </a:lnTo>
                <a:lnTo>
                  <a:pt x="2802550" y="2613319"/>
                </a:lnTo>
                <a:lnTo>
                  <a:pt x="2810319" y="2565146"/>
                </a:lnTo>
                <a:lnTo>
                  <a:pt x="2810319" y="152400"/>
                </a:lnTo>
                <a:lnTo>
                  <a:pt x="2802550" y="104231"/>
                </a:lnTo>
                <a:lnTo>
                  <a:pt x="2780917" y="62396"/>
                </a:lnTo>
                <a:lnTo>
                  <a:pt x="2747928" y="29405"/>
                </a:lnTo>
                <a:lnTo>
                  <a:pt x="2706092" y="7769"/>
                </a:lnTo>
                <a:lnTo>
                  <a:pt x="2657919" y="0"/>
                </a:lnTo>
                <a:close/>
              </a:path>
            </a:pathLst>
          </a:custGeom>
          <a:solidFill>
            <a:srgbClr val="E7401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7" name="Google Shape;207;p5"/>
          <p:cNvSpPr txBox="1"/>
          <p:nvPr/>
        </p:nvSpPr>
        <p:spPr>
          <a:xfrm>
            <a:off x="426049" y="1381187"/>
            <a:ext cx="2378710" cy="1376680"/>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sz="1400" b="1">
                <a:solidFill>
                  <a:srgbClr val="FFFFFF"/>
                </a:solidFill>
                <a:latin typeface="Nunito Black"/>
                <a:ea typeface="Nunito Black"/>
                <a:cs typeface="Nunito Black"/>
                <a:sym typeface="Nunito Black"/>
              </a:rPr>
              <a:t>1 Trustworthy information:</a:t>
            </a:r>
            <a:endParaRPr sz="1400">
              <a:latin typeface="Nunito Black"/>
              <a:ea typeface="Nunito Black"/>
              <a:cs typeface="Nunito Black"/>
              <a:sym typeface="Nunito Black"/>
            </a:endParaRPr>
          </a:p>
          <a:p>
            <a:pPr marL="17145" marR="5080" lvl="0" indent="0" algn="ctr" rtl="0">
              <a:lnSpc>
                <a:spcPct val="104200"/>
              </a:lnSpc>
              <a:spcBef>
                <a:spcPts val="1460"/>
              </a:spcBef>
              <a:spcAft>
                <a:spcPts val="0"/>
              </a:spcAft>
              <a:buNone/>
            </a:pPr>
            <a:r>
              <a:rPr lang="en-US" sz="1200" b="0">
                <a:solidFill>
                  <a:srgbClr val="FFFFFF"/>
                </a:solidFill>
                <a:latin typeface="Nunito Light"/>
                <a:ea typeface="Nunito Light"/>
                <a:cs typeface="Nunito Light"/>
                <a:sym typeface="Nunito Light"/>
              </a:rPr>
              <a:t>access to heterogeneous, accurate, and reliable data is crucial to providing useful information to first responders and public protection and disaster relief</a:t>
            </a:r>
            <a:endParaRPr sz="1200">
              <a:latin typeface="Nunito Light"/>
              <a:ea typeface="Nunito Light"/>
              <a:cs typeface="Nunito Light"/>
              <a:sym typeface="Nunito Light"/>
            </a:endParaRPr>
          </a:p>
        </p:txBody>
      </p:sp>
      <p:sp>
        <p:nvSpPr>
          <p:cNvPr id="208" name="Google Shape;208;p5"/>
          <p:cNvSpPr/>
          <p:nvPr/>
        </p:nvSpPr>
        <p:spPr>
          <a:xfrm>
            <a:off x="6117676" y="1272871"/>
            <a:ext cx="2810510" cy="2717800"/>
          </a:xfrm>
          <a:custGeom>
            <a:avLst/>
            <a:gdLst/>
            <a:ahLst/>
            <a:cxnLst/>
            <a:rect l="l" t="t" r="r" b="b"/>
            <a:pathLst>
              <a:path w="2810509" h="2717800" extrusionOk="0">
                <a:moveTo>
                  <a:pt x="2657919" y="0"/>
                </a:moveTo>
                <a:lnTo>
                  <a:pt x="152400" y="0"/>
                </a:lnTo>
                <a:lnTo>
                  <a:pt x="104231" y="7769"/>
                </a:lnTo>
                <a:lnTo>
                  <a:pt x="62396" y="29405"/>
                </a:lnTo>
                <a:lnTo>
                  <a:pt x="29405" y="62396"/>
                </a:lnTo>
                <a:lnTo>
                  <a:pt x="7769" y="104231"/>
                </a:lnTo>
                <a:lnTo>
                  <a:pt x="0" y="152400"/>
                </a:lnTo>
                <a:lnTo>
                  <a:pt x="0" y="2565146"/>
                </a:lnTo>
                <a:lnTo>
                  <a:pt x="7769" y="2613319"/>
                </a:lnTo>
                <a:lnTo>
                  <a:pt x="29405" y="2655154"/>
                </a:lnTo>
                <a:lnTo>
                  <a:pt x="62396" y="2688143"/>
                </a:lnTo>
                <a:lnTo>
                  <a:pt x="104231" y="2709777"/>
                </a:lnTo>
                <a:lnTo>
                  <a:pt x="152400" y="2717546"/>
                </a:lnTo>
                <a:lnTo>
                  <a:pt x="2657919" y="2717546"/>
                </a:lnTo>
                <a:lnTo>
                  <a:pt x="2706092" y="2709777"/>
                </a:lnTo>
                <a:lnTo>
                  <a:pt x="2747928" y="2688143"/>
                </a:lnTo>
                <a:lnTo>
                  <a:pt x="2780917" y="2655154"/>
                </a:lnTo>
                <a:lnTo>
                  <a:pt x="2802550" y="2613319"/>
                </a:lnTo>
                <a:lnTo>
                  <a:pt x="2810319" y="2565146"/>
                </a:lnTo>
                <a:lnTo>
                  <a:pt x="2810319" y="152400"/>
                </a:lnTo>
                <a:lnTo>
                  <a:pt x="2802550" y="104231"/>
                </a:lnTo>
                <a:lnTo>
                  <a:pt x="2780917" y="62396"/>
                </a:lnTo>
                <a:lnTo>
                  <a:pt x="2747928" y="29405"/>
                </a:lnTo>
                <a:lnTo>
                  <a:pt x="2706092" y="7769"/>
                </a:lnTo>
                <a:lnTo>
                  <a:pt x="2657919" y="0"/>
                </a:lnTo>
                <a:close/>
              </a:path>
            </a:pathLst>
          </a:custGeom>
          <a:solidFill>
            <a:srgbClr val="242B2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9" name="Google Shape;209;p5"/>
          <p:cNvSpPr txBox="1"/>
          <p:nvPr/>
        </p:nvSpPr>
        <p:spPr>
          <a:xfrm>
            <a:off x="6276276" y="1380907"/>
            <a:ext cx="2486660" cy="1732280"/>
          </a:xfrm>
          <a:prstGeom prst="rect">
            <a:avLst/>
          </a:prstGeom>
          <a:noFill/>
          <a:ln>
            <a:noFill/>
          </a:ln>
        </p:spPr>
        <p:txBody>
          <a:bodyPr spcFirstLastPara="1" wrap="square" lIns="0" tIns="12700" rIns="0" bIns="0" anchor="t" anchorCtr="0">
            <a:spAutoFit/>
          </a:bodyPr>
          <a:lstStyle/>
          <a:p>
            <a:pPr marL="0" marR="4445" lvl="0" indent="0" algn="ctr" rtl="0">
              <a:lnSpc>
                <a:spcPct val="100000"/>
              </a:lnSpc>
              <a:spcBef>
                <a:spcPts val="0"/>
              </a:spcBef>
              <a:spcAft>
                <a:spcPts val="0"/>
              </a:spcAft>
              <a:buNone/>
            </a:pPr>
            <a:r>
              <a:rPr lang="en-US" sz="1200" b="1">
                <a:solidFill>
                  <a:srgbClr val="FFFFFF"/>
                </a:solidFill>
                <a:latin typeface="Nunito Black"/>
                <a:ea typeface="Nunito Black"/>
                <a:cs typeface="Nunito Black"/>
                <a:sym typeface="Nunito Black"/>
              </a:rPr>
              <a:t>3 Scenario prevision:</a:t>
            </a:r>
            <a:endParaRPr sz="1200">
              <a:latin typeface="Nunito Black"/>
              <a:ea typeface="Nunito Black"/>
              <a:cs typeface="Nunito Black"/>
              <a:sym typeface="Nunito Black"/>
            </a:endParaRPr>
          </a:p>
          <a:p>
            <a:pPr marL="0" lvl="0" indent="0" algn="l" rtl="0">
              <a:lnSpc>
                <a:spcPct val="100000"/>
              </a:lnSpc>
              <a:spcBef>
                <a:spcPts val="50"/>
              </a:spcBef>
              <a:spcAft>
                <a:spcPts val="0"/>
              </a:spcAft>
              <a:buNone/>
            </a:pPr>
            <a:endParaRPr sz="1050">
              <a:latin typeface="Nunito Black"/>
              <a:ea typeface="Nunito Black"/>
              <a:cs typeface="Nunito Black"/>
              <a:sym typeface="Nunito Black"/>
            </a:endParaRPr>
          </a:p>
          <a:p>
            <a:pPr marL="12700" marR="5080" lvl="0" indent="0" algn="ctr" rtl="0">
              <a:lnSpc>
                <a:spcPct val="104200"/>
              </a:lnSpc>
              <a:spcBef>
                <a:spcPts val="0"/>
              </a:spcBef>
              <a:spcAft>
                <a:spcPts val="0"/>
              </a:spcAft>
              <a:buNone/>
            </a:pPr>
            <a:r>
              <a:rPr lang="en-US" sz="1200" b="0">
                <a:solidFill>
                  <a:srgbClr val="FFFFFF"/>
                </a:solidFill>
                <a:latin typeface="Nunito Light"/>
                <a:ea typeface="Nunito Light"/>
                <a:cs typeface="Nunito Light"/>
                <a:sym typeface="Nunito Light"/>
              </a:rPr>
              <a:t>the use of cutting-edge technologies and data analysis can increase the quality, precision, and completeness of the situational picture, particularly in sub-urban and more densely populated areas, and elaborate response strategies</a:t>
            </a:r>
            <a:endParaRPr sz="1200">
              <a:latin typeface="Nunito Light"/>
              <a:ea typeface="Nunito Light"/>
              <a:cs typeface="Nunito Light"/>
              <a:sym typeface="Nunito Light"/>
            </a:endParaRPr>
          </a:p>
        </p:txBody>
      </p:sp>
      <p:sp>
        <p:nvSpPr>
          <p:cNvPr id="210" name="Google Shape;210;p5"/>
          <p:cNvSpPr/>
          <p:nvPr/>
        </p:nvSpPr>
        <p:spPr>
          <a:xfrm>
            <a:off x="3166839" y="1272871"/>
            <a:ext cx="2810510" cy="2717800"/>
          </a:xfrm>
          <a:custGeom>
            <a:avLst/>
            <a:gdLst/>
            <a:ahLst/>
            <a:cxnLst/>
            <a:rect l="l" t="t" r="r" b="b"/>
            <a:pathLst>
              <a:path w="2810510" h="2717800" extrusionOk="0">
                <a:moveTo>
                  <a:pt x="2657919" y="0"/>
                </a:moveTo>
                <a:lnTo>
                  <a:pt x="152400" y="0"/>
                </a:lnTo>
                <a:lnTo>
                  <a:pt x="104231" y="7769"/>
                </a:lnTo>
                <a:lnTo>
                  <a:pt x="62396" y="29405"/>
                </a:lnTo>
                <a:lnTo>
                  <a:pt x="29405" y="62396"/>
                </a:lnTo>
                <a:lnTo>
                  <a:pt x="7769" y="104231"/>
                </a:lnTo>
                <a:lnTo>
                  <a:pt x="0" y="152400"/>
                </a:lnTo>
                <a:lnTo>
                  <a:pt x="0" y="2565146"/>
                </a:lnTo>
                <a:lnTo>
                  <a:pt x="7769" y="2613319"/>
                </a:lnTo>
                <a:lnTo>
                  <a:pt x="29405" y="2655154"/>
                </a:lnTo>
                <a:lnTo>
                  <a:pt x="62396" y="2688143"/>
                </a:lnTo>
                <a:lnTo>
                  <a:pt x="104231" y="2709777"/>
                </a:lnTo>
                <a:lnTo>
                  <a:pt x="152400" y="2717546"/>
                </a:lnTo>
                <a:lnTo>
                  <a:pt x="2657919" y="2717546"/>
                </a:lnTo>
                <a:lnTo>
                  <a:pt x="2706092" y="2709777"/>
                </a:lnTo>
                <a:lnTo>
                  <a:pt x="2747928" y="2688143"/>
                </a:lnTo>
                <a:lnTo>
                  <a:pt x="2780917" y="2655154"/>
                </a:lnTo>
                <a:lnTo>
                  <a:pt x="2802550" y="2613319"/>
                </a:lnTo>
                <a:lnTo>
                  <a:pt x="2810319" y="2565146"/>
                </a:lnTo>
                <a:lnTo>
                  <a:pt x="2810319" y="152400"/>
                </a:lnTo>
                <a:lnTo>
                  <a:pt x="2802550" y="104231"/>
                </a:lnTo>
                <a:lnTo>
                  <a:pt x="2780917" y="62396"/>
                </a:lnTo>
                <a:lnTo>
                  <a:pt x="2747928" y="29405"/>
                </a:lnTo>
                <a:lnTo>
                  <a:pt x="2706092" y="7769"/>
                </a:lnTo>
                <a:lnTo>
                  <a:pt x="2657919" y="0"/>
                </a:lnTo>
                <a:close/>
              </a:path>
            </a:pathLst>
          </a:custGeom>
          <a:solidFill>
            <a:srgbClr val="4F5B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1" name="Google Shape;211;p5"/>
          <p:cNvSpPr txBox="1"/>
          <p:nvPr/>
        </p:nvSpPr>
        <p:spPr>
          <a:xfrm>
            <a:off x="3282081" y="1380907"/>
            <a:ext cx="2573655" cy="1732280"/>
          </a:xfrm>
          <a:prstGeom prst="rect">
            <a:avLst/>
          </a:prstGeom>
          <a:noFill/>
          <a:ln>
            <a:noFill/>
          </a:ln>
        </p:spPr>
        <p:txBody>
          <a:bodyPr spcFirstLastPara="1" wrap="square" lIns="0" tIns="12700" rIns="0" bIns="0" anchor="t" anchorCtr="0">
            <a:spAutoFit/>
          </a:bodyPr>
          <a:lstStyle/>
          <a:p>
            <a:pPr marL="0" marR="5715" lvl="0" indent="0" algn="ctr" rtl="0">
              <a:lnSpc>
                <a:spcPct val="100000"/>
              </a:lnSpc>
              <a:spcBef>
                <a:spcPts val="0"/>
              </a:spcBef>
              <a:spcAft>
                <a:spcPts val="0"/>
              </a:spcAft>
              <a:buNone/>
            </a:pPr>
            <a:r>
              <a:rPr lang="en-US" sz="1200" b="1">
                <a:solidFill>
                  <a:srgbClr val="FFFFFF"/>
                </a:solidFill>
                <a:latin typeface="Nunito Black"/>
                <a:ea typeface="Nunito Black"/>
                <a:cs typeface="Nunito Black"/>
                <a:sym typeface="Nunito Black"/>
              </a:rPr>
              <a:t>2 Transferability:</a:t>
            </a:r>
            <a:endParaRPr sz="1200">
              <a:latin typeface="Nunito Black"/>
              <a:ea typeface="Nunito Black"/>
              <a:cs typeface="Nunito Black"/>
              <a:sym typeface="Nunito Black"/>
            </a:endParaRPr>
          </a:p>
          <a:p>
            <a:pPr marL="0" lvl="0" indent="0" algn="l" rtl="0">
              <a:lnSpc>
                <a:spcPct val="100000"/>
              </a:lnSpc>
              <a:spcBef>
                <a:spcPts val="50"/>
              </a:spcBef>
              <a:spcAft>
                <a:spcPts val="0"/>
              </a:spcAft>
              <a:buNone/>
            </a:pPr>
            <a:endParaRPr sz="1050">
              <a:latin typeface="Nunito Black"/>
              <a:ea typeface="Nunito Black"/>
              <a:cs typeface="Nunito Black"/>
              <a:sym typeface="Nunito Black"/>
            </a:endParaRPr>
          </a:p>
          <a:p>
            <a:pPr marL="12700" marR="5080" lvl="0" indent="0" algn="ctr" rtl="0">
              <a:lnSpc>
                <a:spcPct val="104200"/>
              </a:lnSpc>
              <a:spcBef>
                <a:spcPts val="0"/>
              </a:spcBef>
              <a:spcAft>
                <a:spcPts val="0"/>
              </a:spcAft>
              <a:buNone/>
            </a:pPr>
            <a:r>
              <a:rPr lang="en-US" sz="1200" b="0">
                <a:solidFill>
                  <a:srgbClr val="FFFFFF"/>
                </a:solidFill>
                <a:latin typeface="Nunito Light"/>
                <a:ea typeface="Nunito Light"/>
                <a:cs typeface="Nunito Light"/>
                <a:sym typeface="Nunito Light"/>
              </a:rPr>
              <a:t>a solution provided with cloud and edge computing infrastructure can offer scalability, performance, storage, ubiquitous access and security enabling global transferability of services and products to other geographic regions and disaster types</a:t>
            </a:r>
            <a:endParaRPr sz="1200">
              <a:latin typeface="Nunito Light"/>
              <a:ea typeface="Nunito Light"/>
              <a:cs typeface="Nunito Light"/>
              <a:sym typeface="Nunito Light"/>
            </a:endParaRPr>
          </a:p>
        </p:txBody>
      </p:sp>
      <p:sp>
        <p:nvSpPr>
          <p:cNvPr id="213" name="Google Shape;213;p5"/>
          <p:cNvSpPr txBox="1">
            <a:spLocks noGrp="1"/>
          </p:cNvSpPr>
          <p:nvPr>
            <p:ph type="title"/>
          </p:nvPr>
        </p:nvSpPr>
        <p:spPr>
          <a:xfrm>
            <a:off x="2298758" y="775196"/>
            <a:ext cx="454660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Needs / What brought us here</a:t>
            </a:r>
            <a:endParaRPr sz="2300"/>
          </a:p>
        </p:txBody>
      </p:sp>
      <p:pic>
        <p:nvPicPr>
          <p:cNvPr id="214" name="Google Shape;214;p5"/>
          <p:cNvPicPr preferRelativeResize="0"/>
          <p:nvPr/>
        </p:nvPicPr>
        <p:blipFill rotWithShape="1">
          <a:blip r:embed="rId4">
            <a:alphaModFix/>
          </a:blip>
          <a:srcRect/>
          <a:stretch/>
        </p:blipFill>
        <p:spPr>
          <a:xfrm>
            <a:off x="6916025" y="3316859"/>
            <a:ext cx="1226400" cy="1187005"/>
          </a:xfrm>
          <a:prstGeom prst="rect">
            <a:avLst/>
          </a:prstGeom>
          <a:noFill/>
          <a:ln>
            <a:noFill/>
          </a:ln>
        </p:spPr>
      </p:pic>
      <p:pic>
        <p:nvPicPr>
          <p:cNvPr id="215" name="Google Shape;215;p5"/>
          <p:cNvPicPr preferRelativeResize="0"/>
          <p:nvPr/>
        </p:nvPicPr>
        <p:blipFill rotWithShape="1">
          <a:blip r:embed="rId5">
            <a:alphaModFix/>
          </a:blip>
          <a:srcRect/>
          <a:stretch/>
        </p:blipFill>
        <p:spPr>
          <a:xfrm>
            <a:off x="965568" y="3316859"/>
            <a:ext cx="1226413" cy="1187005"/>
          </a:xfrm>
          <a:prstGeom prst="rect">
            <a:avLst/>
          </a:prstGeom>
          <a:noFill/>
          <a:ln>
            <a:noFill/>
          </a:ln>
        </p:spPr>
      </p:pic>
      <p:pic>
        <p:nvPicPr>
          <p:cNvPr id="216" name="Google Shape;216;p5"/>
          <p:cNvPicPr preferRelativeResize="0"/>
          <p:nvPr/>
        </p:nvPicPr>
        <p:blipFill rotWithShape="1">
          <a:blip r:embed="rId6">
            <a:alphaModFix/>
          </a:blip>
          <a:srcRect/>
          <a:stretch/>
        </p:blipFill>
        <p:spPr>
          <a:xfrm>
            <a:off x="3904792" y="3316859"/>
            <a:ext cx="1226413" cy="11870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
          <p:cNvSpPr txBox="1">
            <a:spLocks noGrp="1"/>
          </p:cNvSpPr>
          <p:nvPr>
            <p:ph type="title"/>
          </p:nvPr>
        </p:nvSpPr>
        <p:spPr>
          <a:xfrm>
            <a:off x="5803644" y="2107166"/>
            <a:ext cx="2993390" cy="1056639"/>
          </a:xfrm>
          <a:prstGeom prst="rect">
            <a:avLst/>
          </a:prstGeom>
          <a:noFill/>
          <a:ln>
            <a:noFill/>
          </a:ln>
        </p:spPr>
        <p:txBody>
          <a:bodyPr spcFirstLastPara="1" wrap="square" lIns="0" tIns="12700" rIns="0" bIns="0" anchor="t" anchorCtr="0">
            <a:spAutoFit/>
          </a:bodyPr>
          <a:lstStyle/>
          <a:p>
            <a:pPr marL="316230" marR="5080" lvl="0" indent="0" algn="r" rtl="0">
              <a:lnSpc>
                <a:spcPct val="112777"/>
              </a:lnSpc>
              <a:spcBef>
                <a:spcPts val="0"/>
              </a:spcBef>
              <a:spcAft>
                <a:spcPts val="0"/>
              </a:spcAft>
              <a:buNone/>
            </a:pPr>
            <a:r>
              <a:rPr lang="en-US"/>
              <a:t>The Project</a:t>
            </a:r>
            <a:endParaRPr/>
          </a:p>
          <a:p>
            <a:pPr marL="316230" marR="5080" lvl="0" indent="0" algn="r" rtl="0">
              <a:lnSpc>
                <a:spcPct val="112777"/>
              </a:lnSpc>
              <a:spcBef>
                <a:spcPts val="0"/>
              </a:spcBef>
              <a:spcAft>
                <a:spcPts val="0"/>
              </a:spcAft>
              <a:buNone/>
            </a:pPr>
            <a:r>
              <a:rPr lang="en-US"/>
              <a:t>Vision</a:t>
            </a:r>
            <a:endParaRPr/>
          </a:p>
        </p:txBody>
      </p:sp>
      <p:grpSp>
        <p:nvGrpSpPr>
          <p:cNvPr id="222" name="Google Shape;222;p6"/>
          <p:cNvGrpSpPr/>
          <p:nvPr/>
        </p:nvGrpSpPr>
        <p:grpSpPr>
          <a:xfrm>
            <a:off x="179454" y="1954890"/>
            <a:ext cx="8965031" cy="3193550"/>
            <a:chOff x="179454" y="1954890"/>
            <a:chExt cx="8965031" cy="3193550"/>
          </a:xfrm>
        </p:grpSpPr>
        <p:pic>
          <p:nvPicPr>
            <p:cNvPr id="223" name="Google Shape;223;p6"/>
            <p:cNvPicPr preferRelativeResize="0"/>
            <p:nvPr/>
          </p:nvPicPr>
          <p:blipFill rotWithShape="1">
            <a:blip r:embed="rId3">
              <a:alphaModFix/>
            </a:blip>
            <a:srcRect/>
            <a:stretch/>
          </p:blipFill>
          <p:spPr>
            <a:xfrm>
              <a:off x="179454" y="1954890"/>
              <a:ext cx="1513616" cy="1125896"/>
            </a:xfrm>
            <a:prstGeom prst="rect">
              <a:avLst/>
            </a:prstGeom>
            <a:noFill/>
            <a:ln>
              <a:noFill/>
            </a:ln>
          </p:spPr>
        </p:pic>
        <p:sp>
          <p:nvSpPr>
            <p:cNvPr id="224" name="Google Shape;224;p6"/>
            <p:cNvSpPr/>
            <p:nvPr/>
          </p:nvSpPr>
          <p:spPr>
            <a:xfrm>
              <a:off x="6587340"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25" name="Google Shape;225;p6"/>
            <p:cNvSpPr/>
            <p:nvPr/>
          </p:nvSpPr>
          <p:spPr>
            <a:xfrm>
              <a:off x="3941997"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7"/>
          <p:cNvSpPr txBox="1"/>
          <p:nvPr/>
        </p:nvSpPr>
        <p:spPr>
          <a:xfrm>
            <a:off x="3126350" y="1609248"/>
            <a:ext cx="2733040" cy="1762760"/>
          </a:xfrm>
          <a:prstGeom prst="rect">
            <a:avLst/>
          </a:prstGeom>
          <a:noFill/>
          <a:ln>
            <a:noFill/>
          </a:ln>
        </p:spPr>
        <p:txBody>
          <a:bodyPr spcFirstLastPara="1" wrap="square" lIns="0" tIns="38100" rIns="0" bIns="0" anchor="t" anchorCtr="0">
            <a:spAutoFit/>
          </a:bodyPr>
          <a:lstStyle/>
          <a:p>
            <a:pPr marL="12700" marR="598170" lvl="0" indent="0" algn="l" rtl="0">
              <a:lnSpc>
                <a:spcPct val="107142"/>
              </a:lnSpc>
              <a:spcBef>
                <a:spcPts val="0"/>
              </a:spcBef>
              <a:spcAft>
                <a:spcPts val="0"/>
              </a:spcAft>
              <a:buNone/>
            </a:pPr>
            <a:r>
              <a:rPr lang="en-US" sz="1400" b="1">
                <a:solidFill>
                  <a:srgbClr val="4F5B62"/>
                </a:solidFill>
                <a:latin typeface="Nunito Black"/>
                <a:ea typeface="Nunito Black"/>
                <a:cs typeface="Nunito Black"/>
                <a:sym typeface="Nunito Black"/>
              </a:rPr>
              <a:t>TEMA </a:t>
            </a:r>
            <a:r>
              <a:rPr lang="en-US" sz="1400" b="0">
                <a:solidFill>
                  <a:srgbClr val="4F5B62"/>
                </a:solidFill>
                <a:latin typeface="Nunito Light"/>
                <a:ea typeface="Nunito Light"/>
                <a:cs typeface="Nunito Light"/>
                <a:sym typeface="Nunito Light"/>
              </a:rPr>
              <a:t>aims to develop beyond-state-of-the-art technologies for facilitating</a:t>
            </a:r>
            <a:endParaRPr sz="1400">
              <a:latin typeface="Nunito Light"/>
              <a:ea typeface="Nunito Light"/>
              <a:cs typeface="Nunito Light"/>
              <a:sym typeface="Nunito Light"/>
            </a:endParaRPr>
          </a:p>
          <a:p>
            <a:pPr marL="12700" marR="5080" lvl="0" indent="0" algn="l" rtl="0">
              <a:lnSpc>
                <a:spcPct val="107142"/>
              </a:lnSpc>
              <a:spcBef>
                <a:spcPts val="0"/>
              </a:spcBef>
              <a:spcAft>
                <a:spcPts val="0"/>
              </a:spcAft>
              <a:buNone/>
            </a:pPr>
            <a:r>
              <a:rPr lang="en-US" sz="1400" b="1">
                <a:solidFill>
                  <a:srgbClr val="4F5B62"/>
                </a:solidFill>
                <a:latin typeface="Nunito Black"/>
                <a:ea typeface="Nunito Black"/>
                <a:cs typeface="Nunito Black"/>
                <a:sym typeface="Nunito Black"/>
              </a:rPr>
              <a:t>Natural Disaster Management</a:t>
            </a:r>
            <a:r>
              <a:rPr lang="en-US" sz="1400" b="0">
                <a:solidFill>
                  <a:srgbClr val="4F5B62"/>
                </a:solidFill>
                <a:latin typeface="Nunito Light"/>
                <a:ea typeface="Nunito Light"/>
                <a:cs typeface="Nunito Light"/>
                <a:sym typeface="Nunito Light"/>
              </a:rPr>
              <a:t>, by dynamically exploiting data sources and Artificial Intelligence technologies in order to provide an accurate assessment</a:t>
            </a:r>
            <a:endParaRPr sz="1400">
              <a:latin typeface="Nunito Light"/>
              <a:ea typeface="Nunito Light"/>
              <a:cs typeface="Nunito Light"/>
              <a:sym typeface="Nunito Light"/>
            </a:endParaRPr>
          </a:p>
          <a:p>
            <a:pPr marL="12700" lvl="0" indent="0" algn="l" rtl="0">
              <a:lnSpc>
                <a:spcPct val="105714"/>
              </a:lnSpc>
              <a:spcBef>
                <a:spcPts val="0"/>
              </a:spcBef>
              <a:spcAft>
                <a:spcPts val="0"/>
              </a:spcAft>
              <a:buNone/>
            </a:pPr>
            <a:r>
              <a:rPr lang="en-US" sz="1400" b="0">
                <a:solidFill>
                  <a:srgbClr val="4F5B62"/>
                </a:solidFill>
                <a:latin typeface="Nunito Light"/>
                <a:ea typeface="Nunito Light"/>
                <a:cs typeface="Nunito Light"/>
                <a:sym typeface="Nunito Light"/>
              </a:rPr>
              <a:t>of an evolving crisis situation.</a:t>
            </a:r>
            <a:endParaRPr sz="1400">
              <a:latin typeface="Nunito Light"/>
              <a:ea typeface="Nunito Light"/>
              <a:cs typeface="Nunito Light"/>
              <a:sym typeface="Nunito Light"/>
            </a:endParaRPr>
          </a:p>
        </p:txBody>
      </p:sp>
      <p:sp>
        <p:nvSpPr>
          <p:cNvPr id="231" name="Google Shape;231;p7"/>
          <p:cNvSpPr txBox="1"/>
          <p:nvPr/>
        </p:nvSpPr>
        <p:spPr>
          <a:xfrm>
            <a:off x="6049399" y="1609248"/>
            <a:ext cx="2827020" cy="1953260"/>
          </a:xfrm>
          <a:prstGeom prst="rect">
            <a:avLst/>
          </a:prstGeom>
          <a:noFill/>
          <a:ln>
            <a:noFill/>
          </a:ln>
        </p:spPr>
        <p:txBody>
          <a:bodyPr spcFirstLastPara="1" wrap="square" lIns="0" tIns="38100" rIns="0" bIns="0" anchor="t" anchorCtr="0">
            <a:spAutoFit/>
          </a:bodyPr>
          <a:lstStyle/>
          <a:p>
            <a:pPr marL="12700" marR="5080" lvl="0" indent="0" algn="l" rtl="0">
              <a:lnSpc>
                <a:spcPct val="107142"/>
              </a:lnSpc>
              <a:spcBef>
                <a:spcPts val="0"/>
              </a:spcBef>
              <a:spcAft>
                <a:spcPts val="0"/>
              </a:spcAft>
              <a:buNone/>
            </a:pPr>
            <a:r>
              <a:rPr lang="en-US" sz="1400" b="0">
                <a:solidFill>
                  <a:srgbClr val="4F5B62"/>
                </a:solidFill>
                <a:latin typeface="Nunito Light"/>
                <a:ea typeface="Nunito Light"/>
                <a:cs typeface="Nunito Light"/>
                <a:sym typeface="Nunito Light"/>
              </a:rPr>
              <a:t>The </a:t>
            </a:r>
            <a:r>
              <a:rPr lang="en-US" sz="1400" b="1">
                <a:solidFill>
                  <a:srgbClr val="4F5B62"/>
                </a:solidFill>
                <a:latin typeface="Nunito Black"/>
                <a:ea typeface="Nunito Black"/>
                <a:cs typeface="Nunito Black"/>
                <a:sym typeface="Nunito Black"/>
              </a:rPr>
              <a:t>goal </a:t>
            </a:r>
            <a:r>
              <a:rPr lang="en-US" sz="1400" b="0">
                <a:solidFill>
                  <a:srgbClr val="4F5B62"/>
                </a:solidFill>
                <a:latin typeface="Nunito Light"/>
                <a:ea typeface="Nunito Light"/>
                <a:cs typeface="Nunito Light"/>
                <a:sym typeface="Nunito Light"/>
              </a:rPr>
              <a:t>is to deliver a technical solution that is supportive in disaster response and management by bringing situational data to relevant end-users, enabling transferability to tackle different disaster types in various geographic regions, thus providing the relevant information that can help make the best possible operative decisions.</a:t>
            </a:r>
            <a:endParaRPr sz="1400">
              <a:latin typeface="Nunito Light"/>
              <a:ea typeface="Nunito Light"/>
              <a:cs typeface="Nunito Light"/>
              <a:sym typeface="Nunito Light"/>
            </a:endParaRPr>
          </a:p>
        </p:txBody>
      </p:sp>
      <p:sp>
        <p:nvSpPr>
          <p:cNvPr id="234" name="Google Shape;234;p7"/>
          <p:cNvSpPr txBox="1">
            <a:spLocks noGrp="1"/>
          </p:cNvSpPr>
          <p:nvPr>
            <p:ph type="title"/>
          </p:nvPr>
        </p:nvSpPr>
        <p:spPr>
          <a:xfrm>
            <a:off x="3784220" y="775196"/>
            <a:ext cx="157607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The Vision</a:t>
            </a:r>
            <a:endParaRPr sz="2300"/>
          </a:p>
        </p:txBody>
      </p:sp>
      <p:pic>
        <p:nvPicPr>
          <p:cNvPr id="235" name="Google Shape;235;p7"/>
          <p:cNvPicPr preferRelativeResize="0"/>
          <p:nvPr/>
        </p:nvPicPr>
        <p:blipFill rotWithShape="1">
          <a:blip r:embed="rId3">
            <a:alphaModFix/>
          </a:blip>
          <a:srcRect/>
          <a:stretch/>
        </p:blipFill>
        <p:spPr>
          <a:xfrm>
            <a:off x="0" y="1619999"/>
            <a:ext cx="2891993" cy="35279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8"/>
          <p:cNvSpPr txBox="1">
            <a:spLocks noGrp="1"/>
          </p:cNvSpPr>
          <p:nvPr>
            <p:ph type="title"/>
          </p:nvPr>
        </p:nvSpPr>
        <p:spPr>
          <a:xfrm>
            <a:off x="5803644" y="2107166"/>
            <a:ext cx="2993390" cy="1056639"/>
          </a:xfrm>
          <a:prstGeom prst="rect">
            <a:avLst/>
          </a:prstGeom>
          <a:noFill/>
          <a:ln>
            <a:noFill/>
          </a:ln>
        </p:spPr>
        <p:txBody>
          <a:bodyPr spcFirstLastPara="1" wrap="square" lIns="0" tIns="254000" rIns="0" bIns="0" anchor="t" anchorCtr="0">
            <a:spAutoFit/>
          </a:bodyPr>
          <a:lstStyle/>
          <a:p>
            <a:pPr marL="487680" lvl="0" indent="0" algn="l" rtl="0">
              <a:lnSpc>
                <a:spcPct val="100000"/>
              </a:lnSpc>
              <a:spcBef>
                <a:spcPts val="0"/>
              </a:spcBef>
              <a:spcAft>
                <a:spcPts val="0"/>
              </a:spcAft>
              <a:buNone/>
            </a:pPr>
            <a:r>
              <a:rPr lang="en-US"/>
              <a:t>Objectives</a:t>
            </a:r>
            <a:endParaRPr/>
          </a:p>
        </p:txBody>
      </p:sp>
      <p:grpSp>
        <p:nvGrpSpPr>
          <p:cNvPr id="241" name="Google Shape;241;p8"/>
          <p:cNvGrpSpPr/>
          <p:nvPr/>
        </p:nvGrpSpPr>
        <p:grpSpPr>
          <a:xfrm>
            <a:off x="179454" y="1954890"/>
            <a:ext cx="8965031" cy="3193550"/>
            <a:chOff x="179454" y="1954890"/>
            <a:chExt cx="8965031" cy="3193550"/>
          </a:xfrm>
        </p:grpSpPr>
        <p:pic>
          <p:nvPicPr>
            <p:cNvPr id="242" name="Google Shape;242;p8"/>
            <p:cNvPicPr preferRelativeResize="0"/>
            <p:nvPr/>
          </p:nvPicPr>
          <p:blipFill rotWithShape="1">
            <a:blip r:embed="rId3">
              <a:alphaModFix/>
            </a:blip>
            <a:srcRect/>
            <a:stretch/>
          </p:blipFill>
          <p:spPr>
            <a:xfrm>
              <a:off x="179454" y="1954890"/>
              <a:ext cx="1513616" cy="1125896"/>
            </a:xfrm>
            <a:prstGeom prst="rect">
              <a:avLst/>
            </a:prstGeom>
            <a:noFill/>
            <a:ln>
              <a:noFill/>
            </a:ln>
          </p:spPr>
        </p:pic>
        <p:sp>
          <p:nvSpPr>
            <p:cNvPr id="243" name="Google Shape;243;p8"/>
            <p:cNvSpPr/>
            <p:nvPr/>
          </p:nvSpPr>
          <p:spPr>
            <a:xfrm>
              <a:off x="6587340"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44" name="Google Shape;244;p8"/>
            <p:cNvSpPr/>
            <p:nvPr/>
          </p:nvSpPr>
          <p:spPr>
            <a:xfrm>
              <a:off x="3941997"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9"/>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250" name="Google Shape;250;p9"/>
          <p:cNvSpPr txBox="1"/>
          <p:nvPr/>
        </p:nvSpPr>
        <p:spPr>
          <a:xfrm>
            <a:off x="3011299" y="1284970"/>
            <a:ext cx="5872480" cy="3531736"/>
          </a:xfrm>
          <a:prstGeom prst="rect">
            <a:avLst/>
          </a:prstGeom>
          <a:noFill/>
          <a:ln>
            <a:noFill/>
          </a:ln>
        </p:spPr>
        <p:txBody>
          <a:bodyPr spcFirstLastPara="1" wrap="square" lIns="0" tIns="12700" rIns="0" bIns="0" anchor="t" anchorCtr="0">
            <a:spAutoFit/>
          </a:bodyPr>
          <a:lstStyle/>
          <a:p>
            <a:pPr marL="12700" lvl="0" indent="0" algn="l" rtl="0">
              <a:lnSpc>
                <a:spcPct val="118333"/>
              </a:lnSpc>
              <a:spcBef>
                <a:spcPts val="0"/>
              </a:spcBef>
              <a:spcAft>
                <a:spcPts val="0"/>
              </a:spcAft>
              <a:buNone/>
            </a:pPr>
            <a:r>
              <a:rPr lang="en-US" sz="1100" b="1" dirty="0">
                <a:solidFill>
                  <a:srgbClr val="4F5B62"/>
                </a:solidFill>
                <a:latin typeface="Nunito Black"/>
                <a:ea typeface="Nunito Black"/>
                <a:cs typeface="Nunito Black"/>
                <a:sym typeface="Nunito Black"/>
              </a:rPr>
              <a:t>TEMA </a:t>
            </a:r>
            <a:r>
              <a:rPr lang="en-US" sz="1100" b="0" dirty="0">
                <a:solidFill>
                  <a:srgbClr val="4F5B62"/>
                </a:solidFill>
                <a:latin typeface="Nunito Light"/>
                <a:ea typeface="Nunito Light"/>
                <a:cs typeface="Nunito Light"/>
                <a:sym typeface="Nunito Light"/>
              </a:rPr>
              <a:t>will be an AI-enabled NDM platform which will be validated and demonstrated</a:t>
            </a:r>
            <a:endParaRPr sz="1100" dirty="0">
              <a:latin typeface="Nunito Light"/>
              <a:ea typeface="Nunito Light"/>
              <a:cs typeface="Nunito Light"/>
              <a:sym typeface="Nunito Light"/>
            </a:endParaRPr>
          </a:p>
          <a:p>
            <a:pPr marL="12700" lvl="0" indent="0" algn="l" rtl="0">
              <a:lnSpc>
                <a:spcPct val="118333"/>
              </a:lnSpc>
              <a:spcBef>
                <a:spcPts val="0"/>
              </a:spcBef>
              <a:spcAft>
                <a:spcPts val="0"/>
              </a:spcAft>
              <a:buNone/>
            </a:pPr>
            <a:r>
              <a:rPr lang="en-US" sz="1100" b="0" dirty="0">
                <a:solidFill>
                  <a:srgbClr val="4F5B62"/>
                </a:solidFill>
                <a:latin typeface="Nunito Light"/>
                <a:ea typeface="Nunito Light"/>
                <a:cs typeface="Nunito Light"/>
                <a:sym typeface="Nunito Light"/>
              </a:rPr>
              <a:t>in two socially important cases: forest fires and floods.</a:t>
            </a:r>
            <a:endParaRPr sz="1100" dirty="0">
              <a:latin typeface="Nunito Light"/>
              <a:ea typeface="Nunito Light"/>
              <a:cs typeface="Nunito Light"/>
              <a:sym typeface="Nunito Light"/>
            </a:endParaRPr>
          </a:p>
          <a:p>
            <a:pPr marL="0" lvl="0" indent="0" algn="l" rtl="0">
              <a:lnSpc>
                <a:spcPct val="100000"/>
              </a:lnSpc>
              <a:spcBef>
                <a:spcPts val="60"/>
              </a:spcBef>
              <a:spcAft>
                <a:spcPts val="0"/>
              </a:spcAft>
              <a:buNone/>
            </a:pPr>
            <a:endParaRPr sz="900" dirty="0">
              <a:latin typeface="Nunito Light"/>
              <a:ea typeface="Nunito Light"/>
              <a:cs typeface="Nunito Light"/>
              <a:sym typeface="Nunito Light"/>
            </a:endParaRPr>
          </a:p>
          <a:p>
            <a:pPr marL="12700" marR="11430" lvl="0" indent="0" algn="l" rtl="0">
              <a:lnSpc>
                <a:spcPct val="116666"/>
              </a:lnSpc>
              <a:spcBef>
                <a:spcPts val="0"/>
              </a:spcBef>
              <a:spcAft>
                <a:spcPts val="0"/>
              </a:spcAft>
              <a:buNone/>
            </a:pPr>
            <a:r>
              <a:rPr lang="en-US" sz="1100" b="0" dirty="0">
                <a:solidFill>
                  <a:srgbClr val="4F5B62"/>
                </a:solidFill>
                <a:latin typeface="Nunito Light"/>
                <a:ea typeface="Nunito Light"/>
                <a:cs typeface="Nunito Light"/>
                <a:sym typeface="Nunito Light"/>
              </a:rPr>
              <a:t>Due to the scale and diversity of the employed extreme data and their powerful analysis, </a:t>
            </a:r>
            <a:r>
              <a:rPr lang="en-US" sz="1100" b="1" dirty="0">
                <a:solidFill>
                  <a:srgbClr val="4F5B62"/>
                </a:solidFill>
                <a:latin typeface="Nunito Black"/>
                <a:ea typeface="Nunito Black"/>
                <a:cs typeface="Nunito Black"/>
                <a:sym typeface="Nunito Black"/>
              </a:rPr>
              <a:t>TEMA </a:t>
            </a:r>
            <a:r>
              <a:rPr lang="en-US" sz="1100" b="0" dirty="0">
                <a:solidFill>
                  <a:srgbClr val="4F5B62"/>
                </a:solidFill>
                <a:latin typeface="Nunito Light"/>
                <a:ea typeface="Nunito Light"/>
                <a:cs typeface="Nunito Light"/>
                <a:sym typeface="Nunito Light"/>
              </a:rPr>
              <a:t>will offer precise semantic 3D area mapping and NDM event prediction over a longer time period, by taking into account all related uncertainty factors.</a:t>
            </a:r>
            <a:endParaRPr sz="1100" dirty="0">
              <a:latin typeface="Nunito Light"/>
              <a:ea typeface="Nunito Light"/>
              <a:cs typeface="Nunito Light"/>
              <a:sym typeface="Nunito Light"/>
            </a:endParaRPr>
          </a:p>
          <a:p>
            <a:pPr marL="12700" lvl="0" indent="0" algn="l" rtl="0">
              <a:lnSpc>
                <a:spcPct val="118333"/>
              </a:lnSpc>
              <a:spcBef>
                <a:spcPts val="1320"/>
              </a:spcBef>
              <a:spcAft>
                <a:spcPts val="0"/>
              </a:spcAft>
              <a:buNone/>
            </a:pPr>
            <a:r>
              <a:rPr lang="en-US" sz="1100" b="1" dirty="0">
                <a:solidFill>
                  <a:srgbClr val="4F5B62"/>
                </a:solidFill>
                <a:latin typeface="Nunito Black"/>
                <a:ea typeface="Nunito Black"/>
                <a:cs typeface="Nunito Black"/>
                <a:sym typeface="Nunito Black"/>
              </a:rPr>
              <a:t>TEMA </a:t>
            </a:r>
            <a:r>
              <a:rPr lang="en-US" sz="1100" b="0" dirty="0">
                <a:solidFill>
                  <a:srgbClr val="4F5B62"/>
                </a:solidFill>
                <a:latin typeface="Nunito Light"/>
                <a:ea typeface="Nunito Light"/>
                <a:cs typeface="Nunito Light"/>
                <a:sym typeface="Nunito Light"/>
              </a:rPr>
              <a:t>tools will allow precise replication and modeling of real NDM events,</a:t>
            </a:r>
            <a:endParaRPr sz="1100" dirty="0">
              <a:latin typeface="Nunito Light"/>
              <a:ea typeface="Nunito Light"/>
              <a:cs typeface="Nunito Light"/>
              <a:sym typeface="Nunito Light"/>
            </a:endParaRPr>
          </a:p>
          <a:p>
            <a:pPr marL="12700" marR="5080" lvl="0" indent="0" algn="l" rtl="0">
              <a:lnSpc>
                <a:spcPct val="116666"/>
              </a:lnSpc>
              <a:spcBef>
                <a:spcPts val="60"/>
              </a:spcBef>
              <a:spcAft>
                <a:spcPts val="0"/>
              </a:spcAft>
              <a:buNone/>
            </a:pPr>
            <a:r>
              <a:rPr lang="en-US" sz="1100" b="0" dirty="0">
                <a:solidFill>
                  <a:srgbClr val="4F5B62"/>
                </a:solidFill>
                <a:latin typeface="Nunito Light"/>
                <a:ea typeface="Nunito Light"/>
                <a:cs typeface="Nunito Light"/>
                <a:sym typeface="Nunito Light"/>
              </a:rPr>
              <a:t>while considering quality standards and assessment criteria for simulated NDM data. Advanced AR-enabled </a:t>
            </a:r>
            <a:r>
              <a:rPr lang="en-US" sz="1100" b="1" dirty="0">
                <a:solidFill>
                  <a:srgbClr val="4F5B62"/>
                </a:solidFill>
                <a:latin typeface="Nunito Black"/>
                <a:ea typeface="Nunito Black"/>
                <a:cs typeface="Nunito Black"/>
                <a:sym typeface="Nunito Black"/>
              </a:rPr>
              <a:t>TEMA </a:t>
            </a:r>
            <a:r>
              <a:rPr lang="en-US" sz="1100" b="0" dirty="0">
                <a:solidFill>
                  <a:srgbClr val="4F5B62"/>
                </a:solidFill>
                <a:latin typeface="Nunito Light"/>
                <a:ea typeface="Nunito Light"/>
                <a:cs typeface="Nunito Light"/>
                <a:sym typeface="Nunito Light"/>
              </a:rPr>
              <a:t>visualization will be interactive, intuitive and accessible. It will allow human operators to understand complex NDM phenomena and easily evaluate alternative response strategies, by smart selection of platform parameters and by novel ways of combining heterogeneous (visual and non-visual) data and/or AR.</a:t>
            </a:r>
          </a:p>
          <a:p>
            <a:pPr marL="12700" lvl="0" indent="0" algn="l" rtl="0">
              <a:lnSpc>
                <a:spcPct val="118333"/>
              </a:lnSpc>
              <a:spcBef>
                <a:spcPts val="1320"/>
              </a:spcBef>
              <a:spcAft>
                <a:spcPts val="0"/>
              </a:spcAft>
              <a:buNone/>
            </a:pPr>
            <a:r>
              <a:rPr lang="en-US" sz="1100" b="0" dirty="0">
                <a:solidFill>
                  <a:srgbClr val="4F5B62"/>
                </a:solidFill>
                <a:latin typeface="Nunito Light"/>
                <a:ea typeface="Nunito Light"/>
                <a:cs typeface="Nunito Light"/>
                <a:sym typeface="Nunito Light"/>
              </a:rPr>
              <a:t>Moreover, </a:t>
            </a:r>
            <a:r>
              <a:rPr lang="en-US" sz="1100" b="1" dirty="0">
                <a:solidFill>
                  <a:srgbClr val="4F5B62"/>
                </a:solidFill>
                <a:latin typeface="Nunito Black"/>
                <a:ea typeface="Nunito Black"/>
                <a:cs typeface="Nunito Black"/>
                <a:sym typeface="Nunito Black"/>
              </a:rPr>
              <a:t>TEMA </a:t>
            </a:r>
            <a:r>
              <a:rPr lang="en-US" sz="1100" b="0" dirty="0">
                <a:solidFill>
                  <a:srgbClr val="4F5B62"/>
                </a:solidFill>
                <a:latin typeface="Nunito Light"/>
                <a:ea typeface="Nunito Light"/>
                <a:cs typeface="Nunito Light"/>
                <a:sym typeface="Nunito Light"/>
              </a:rPr>
              <a:t>will provide a scalable and efficient NDM-Analytics-as-a-Service</a:t>
            </a:r>
            <a:endParaRPr lang="en-US" sz="1100" dirty="0">
              <a:latin typeface="Nunito Light"/>
              <a:ea typeface="Nunito Light"/>
              <a:cs typeface="Nunito Light"/>
              <a:sym typeface="Nunito Light"/>
            </a:endParaRPr>
          </a:p>
          <a:p>
            <a:pPr marL="12700" marR="911225" lvl="0" indent="0" algn="l" rtl="0">
              <a:lnSpc>
                <a:spcPct val="116666"/>
              </a:lnSpc>
              <a:spcBef>
                <a:spcPts val="60"/>
              </a:spcBef>
              <a:spcAft>
                <a:spcPts val="0"/>
              </a:spcAft>
              <a:buNone/>
            </a:pPr>
            <a:r>
              <a:rPr lang="en-US" sz="1100" b="0" dirty="0">
                <a:solidFill>
                  <a:srgbClr val="4F5B62"/>
                </a:solidFill>
                <a:latin typeface="Nunito Light"/>
                <a:ea typeface="Nunito Light"/>
                <a:cs typeface="Nunito Light"/>
                <a:sym typeface="Nunito Light"/>
              </a:rPr>
              <a:t>(NDM-</a:t>
            </a:r>
            <a:r>
              <a:rPr lang="en-US" sz="1100" b="0" dirty="0" err="1">
                <a:solidFill>
                  <a:srgbClr val="4F5B62"/>
                </a:solidFill>
                <a:latin typeface="Nunito Light"/>
                <a:ea typeface="Nunito Light"/>
                <a:cs typeface="Nunito Light"/>
                <a:sym typeface="Nunito Light"/>
              </a:rPr>
              <a:t>AaaS</a:t>
            </a:r>
            <a:r>
              <a:rPr lang="en-US" sz="1100" b="0" dirty="0">
                <a:solidFill>
                  <a:srgbClr val="4F5B62"/>
                </a:solidFill>
                <a:latin typeface="Nunito Light"/>
                <a:ea typeface="Nunito Light"/>
                <a:cs typeface="Nunito Light"/>
                <a:sym typeface="Nunito Light"/>
              </a:rPr>
              <a:t>) for making the developed advanced analytics tools available over the cloud.</a:t>
            </a:r>
            <a:endParaRPr lang="en-US" sz="1100" dirty="0">
              <a:latin typeface="Nunito Light"/>
              <a:ea typeface="Nunito Light"/>
              <a:cs typeface="Nunito Light"/>
              <a:sym typeface="Nunito Light"/>
            </a:endParaRPr>
          </a:p>
          <a:p>
            <a:pPr marL="12700" marR="5080" lvl="0" indent="0" algn="l" rtl="0">
              <a:lnSpc>
                <a:spcPct val="116666"/>
              </a:lnSpc>
              <a:spcBef>
                <a:spcPts val="60"/>
              </a:spcBef>
              <a:spcAft>
                <a:spcPts val="0"/>
              </a:spcAft>
              <a:buNone/>
            </a:pPr>
            <a:endParaRPr sz="1200" dirty="0">
              <a:latin typeface="Nunito Light"/>
              <a:ea typeface="Nunito Light"/>
              <a:cs typeface="Nunito Light"/>
              <a:sym typeface="Nunito Light"/>
            </a:endParaRPr>
          </a:p>
        </p:txBody>
      </p:sp>
      <p:sp>
        <p:nvSpPr>
          <p:cNvPr id="252" name="Google Shape;252;p9"/>
          <p:cNvSpPr txBox="1">
            <a:spLocks noGrp="1"/>
          </p:cNvSpPr>
          <p:nvPr>
            <p:ph type="title"/>
          </p:nvPr>
        </p:nvSpPr>
        <p:spPr>
          <a:xfrm>
            <a:off x="3423044" y="775196"/>
            <a:ext cx="2298065"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Main Objective</a:t>
            </a:r>
            <a:endParaRPr sz="2300"/>
          </a:p>
        </p:txBody>
      </p:sp>
      <p:pic>
        <p:nvPicPr>
          <p:cNvPr id="253" name="Google Shape;253;p9"/>
          <p:cNvPicPr preferRelativeResize="0"/>
          <p:nvPr/>
        </p:nvPicPr>
        <p:blipFill rotWithShape="1">
          <a:blip r:embed="rId4">
            <a:alphaModFix/>
          </a:blip>
          <a:srcRect/>
          <a:stretch/>
        </p:blipFill>
        <p:spPr>
          <a:xfrm>
            <a:off x="0" y="1295996"/>
            <a:ext cx="2843999" cy="38519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0"/>
          <p:cNvPicPr preferRelativeResize="0"/>
          <p:nvPr/>
        </p:nvPicPr>
        <p:blipFill rotWithShape="1">
          <a:blip r:embed="rId3">
            <a:alphaModFix/>
          </a:blip>
          <a:srcRect/>
          <a:stretch/>
        </p:blipFill>
        <p:spPr>
          <a:xfrm>
            <a:off x="4444328" y="4858293"/>
            <a:ext cx="437372" cy="111337"/>
          </a:xfrm>
          <a:prstGeom prst="rect">
            <a:avLst/>
          </a:prstGeom>
          <a:noFill/>
          <a:ln>
            <a:noFill/>
          </a:ln>
        </p:spPr>
      </p:pic>
      <p:grpSp>
        <p:nvGrpSpPr>
          <p:cNvPr id="259" name="Google Shape;259;p10"/>
          <p:cNvGrpSpPr/>
          <p:nvPr/>
        </p:nvGrpSpPr>
        <p:grpSpPr>
          <a:xfrm>
            <a:off x="0" y="1317870"/>
            <a:ext cx="6110145" cy="3830125"/>
            <a:chOff x="0" y="1317870"/>
            <a:chExt cx="6110145" cy="3830125"/>
          </a:xfrm>
        </p:grpSpPr>
        <p:pic>
          <p:nvPicPr>
            <p:cNvPr id="260" name="Google Shape;260;p10"/>
            <p:cNvPicPr preferRelativeResize="0"/>
            <p:nvPr/>
          </p:nvPicPr>
          <p:blipFill rotWithShape="1">
            <a:blip r:embed="rId4">
              <a:alphaModFix/>
            </a:blip>
            <a:srcRect/>
            <a:stretch/>
          </p:blipFill>
          <p:spPr>
            <a:xfrm>
              <a:off x="0" y="1317870"/>
              <a:ext cx="4047930" cy="3830125"/>
            </a:xfrm>
            <a:prstGeom prst="rect">
              <a:avLst/>
            </a:prstGeom>
            <a:noFill/>
            <a:ln>
              <a:noFill/>
            </a:ln>
          </p:spPr>
        </p:pic>
        <p:sp>
          <p:nvSpPr>
            <p:cNvPr id="261" name="Google Shape;261;p10"/>
            <p:cNvSpPr/>
            <p:nvPr/>
          </p:nvSpPr>
          <p:spPr>
            <a:xfrm>
              <a:off x="2664000" y="1604995"/>
              <a:ext cx="3446145" cy="1821814"/>
            </a:xfrm>
            <a:custGeom>
              <a:avLst/>
              <a:gdLst/>
              <a:ahLst/>
              <a:cxnLst/>
              <a:rect l="l" t="t" r="r" b="b"/>
              <a:pathLst>
                <a:path w="3446145" h="1821814" extrusionOk="0">
                  <a:moveTo>
                    <a:pt x="3293160" y="0"/>
                  </a:moveTo>
                  <a:lnTo>
                    <a:pt x="152400" y="0"/>
                  </a:lnTo>
                  <a:lnTo>
                    <a:pt x="104231" y="7769"/>
                  </a:lnTo>
                  <a:lnTo>
                    <a:pt x="62396" y="29405"/>
                  </a:lnTo>
                  <a:lnTo>
                    <a:pt x="29405" y="62396"/>
                  </a:lnTo>
                  <a:lnTo>
                    <a:pt x="7769" y="104231"/>
                  </a:lnTo>
                  <a:lnTo>
                    <a:pt x="0" y="152400"/>
                  </a:lnTo>
                  <a:lnTo>
                    <a:pt x="0" y="1669059"/>
                  </a:lnTo>
                  <a:lnTo>
                    <a:pt x="7769" y="1717227"/>
                  </a:lnTo>
                  <a:lnTo>
                    <a:pt x="29405" y="1759062"/>
                  </a:lnTo>
                  <a:lnTo>
                    <a:pt x="62396" y="1792053"/>
                  </a:lnTo>
                  <a:lnTo>
                    <a:pt x="104231" y="1813689"/>
                  </a:lnTo>
                  <a:lnTo>
                    <a:pt x="152400" y="1821459"/>
                  </a:lnTo>
                  <a:lnTo>
                    <a:pt x="3293160" y="1821459"/>
                  </a:lnTo>
                  <a:lnTo>
                    <a:pt x="3341333" y="1813689"/>
                  </a:lnTo>
                  <a:lnTo>
                    <a:pt x="3383169" y="1792053"/>
                  </a:lnTo>
                  <a:lnTo>
                    <a:pt x="3416158" y="1759062"/>
                  </a:lnTo>
                  <a:lnTo>
                    <a:pt x="3437792" y="1717227"/>
                  </a:lnTo>
                  <a:lnTo>
                    <a:pt x="3445560" y="1669059"/>
                  </a:lnTo>
                  <a:lnTo>
                    <a:pt x="3445560" y="152400"/>
                  </a:lnTo>
                  <a:lnTo>
                    <a:pt x="3437792" y="104231"/>
                  </a:lnTo>
                  <a:lnTo>
                    <a:pt x="3416158" y="62396"/>
                  </a:lnTo>
                  <a:lnTo>
                    <a:pt x="3383169" y="29405"/>
                  </a:lnTo>
                  <a:lnTo>
                    <a:pt x="3341333" y="7769"/>
                  </a:lnTo>
                  <a:lnTo>
                    <a:pt x="3293160" y="0"/>
                  </a:lnTo>
                  <a:close/>
                </a:path>
              </a:pathLst>
            </a:custGeom>
            <a:solidFill>
              <a:srgbClr val="E7401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62" name="Google Shape;262;p10"/>
          <p:cNvSpPr txBox="1"/>
          <p:nvPr/>
        </p:nvSpPr>
        <p:spPr>
          <a:xfrm>
            <a:off x="2781316" y="1985041"/>
            <a:ext cx="2949575" cy="919480"/>
          </a:xfrm>
          <a:prstGeom prst="rect">
            <a:avLst/>
          </a:prstGeom>
          <a:noFill/>
          <a:ln>
            <a:noFill/>
          </a:ln>
        </p:spPr>
        <p:txBody>
          <a:bodyPr spcFirstLastPara="1" wrap="square" lIns="0" tIns="22850" rIns="0" bIns="0" anchor="t" anchorCtr="0">
            <a:spAutoFit/>
          </a:bodyPr>
          <a:lstStyle/>
          <a:p>
            <a:pPr marL="12700" marR="1064260" lvl="0" indent="0" algn="l" rtl="0">
              <a:lnSpc>
                <a:spcPct val="116666"/>
              </a:lnSpc>
              <a:spcBef>
                <a:spcPts val="0"/>
              </a:spcBef>
              <a:spcAft>
                <a:spcPts val="0"/>
              </a:spcAft>
              <a:buNone/>
            </a:pPr>
            <a:r>
              <a:rPr lang="en-US" sz="1200" b="1">
                <a:solidFill>
                  <a:srgbClr val="FFFFFF"/>
                </a:solidFill>
                <a:latin typeface="Nunito Black"/>
                <a:ea typeface="Nunito Black"/>
                <a:cs typeface="Nunito Black"/>
                <a:sym typeface="Nunito Black"/>
              </a:rPr>
              <a:t>Improve Natural Disaster Management</a:t>
            </a:r>
            <a:endParaRPr sz="1200">
              <a:latin typeface="Nunito Black"/>
              <a:ea typeface="Nunito Black"/>
              <a:cs typeface="Nunito Black"/>
              <a:sym typeface="Nunito Black"/>
            </a:endParaRPr>
          </a:p>
          <a:p>
            <a:pPr marL="12700" marR="5080" lvl="0" indent="0" algn="l" rtl="0">
              <a:lnSpc>
                <a:spcPct val="116666"/>
              </a:lnSpc>
              <a:spcBef>
                <a:spcPts val="1400"/>
              </a:spcBef>
              <a:spcAft>
                <a:spcPts val="0"/>
              </a:spcAft>
              <a:buNone/>
            </a:pPr>
            <a:r>
              <a:rPr lang="en-US" sz="1200" b="0">
                <a:solidFill>
                  <a:srgbClr val="FFFFFF"/>
                </a:solidFill>
                <a:latin typeface="Nunito Light"/>
                <a:ea typeface="Nunito Light"/>
                <a:cs typeface="Nunito Light"/>
                <a:sym typeface="Nunito Light"/>
              </a:rPr>
              <a:t>using new digital technologies and extreme data analytics;</a:t>
            </a:r>
            <a:endParaRPr sz="1200">
              <a:latin typeface="Nunito Light"/>
              <a:ea typeface="Nunito Light"/>
              <a:cs typeface="Nunito Light"/>
              <a:sym typeface="Nunito Light"/>
            </a:endParaRPr>
          </a:p>
        </p:txBody>
      </p:sp>
      <p:sp>
        <p:nvSpPr>
          <p:cNvPr id="263" name="Google Shape;263;p10"/>
          <p:cNvSpPr/>
          <p:nvPr/>
        </p:nvSpPr>
        <p:spPr>
          <a:xfrm>
            <a:off x="4315475" y="2865300"/>
            <a:ext cx="4284345" cy="1572260"/>
          </a:xfrm>
          <a:custGeom>
            <a:avLst/>
            <a:gdLst/>
            <a:ahLst/>
            <a:cxnLst/>
            <a:rect l="l" t="t" r="r" b="b"/>
            <a:pathLst>
              <a:path w="4284345" h="1572260" extrusionOk="0">
                <a:moveTo>
                  <a:pt x="4131602" y="0"/>
                </a:moveTo>
                <a:lnTo>
                  <a:pt x="152400" y="0"/>
                </a:lnTo>
                <a:lnTo>
                  <a:pt x="104231" y="7769"/>
                </a:lnTo>
                <a:lnTo>
                  <a:pt x="62396" y="29405"/>
                </a:lnTo>
                <a:lnTo>
                  <a:pt x="29405" y="62396"/>
                </a:lnTo>
                <a:lnTo>
                  <a:pt x="7769" y="104231"/>
                </a:lnTo>
                <a:lnTo>
                  <a:pt x="0" y="152400"/>
                </a:lnTo>
                <a:lnTo>
                  <a:pt x="0" y="1419301"/>
                </a:lnTo>
                <a:lnTo>
                  <a:pt x="7769" y="1467469"/>
                </a:lnTo>
                <a:lnTo>
                  <a:pt x="29405" y="1509304"/>
                </a:lnTo>
                <a:lnTo>
                  <a:pt x="62396" y="1542295"/>
                </a:lnTo>
                <a:lnTo>
                  <a:pt x="104231" y="1563931"/>
                </a:lnTo>
                <a:lnTo>
                  <a:pt x="152400" y="1571701"/>
                </a:lnTo>
                <a:lnTo>
                  <a:pt x="4131602" y="1571701"/>
                </a:lnTo>
                <a:lnTo>
                  <a:pt x="4179770" y="1563931"/>
                </a:lnTo>
                <a:lnTo>
                  <a:pt x="4221605" y="1542295"/>
                </a:lnTo>
                <a:lnTo>
                  <a:pt x="4254596" y="1509304"/>
                </a:lnTo>
                <a:lnTo>
                  <a:pt x="4276232" y="1467469"/>
                </a:lnTo>
                <a:lnTo>
                  <a:pt x="4284002" y="1419301"/>
                </a:lnTo>
                <a:lnTo>
                  <a:pt x="4284002" y="152400"/>
                </a:lnTo>
                <a:lnTo>
                  <a:pt x="4276232" y="104231"/>
                </a:lnTo>
                <a:lnTo>
                  <a:pt x="4254596" y="62396"/>
                </a:lnTo>
                <a:lnTo>
                  <a:pt x="4221605" y="29405"/>
                </a:lnTo>
                <a:lnTo>
                  <a:pt x="4179770" y="7769"/>
                </a:lnTo>
                <a:lnTo>
                  <a:pt x="4131602" y="0"/>
                </a:lnTo>
                <a:close/>
              </a:path>
            </a:pathLst>
          </a:custGeom>
          <a:solidFill>
            <a:srgbClr val="4F5B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64" name="Google Shape;264;p10"/>
          <p:cNvSpPr txBox="1"/>
          <p:nvPr/>
        </p:nvSpPr>
        <p:spPr>
          <a:xfrm>
            <a:off x="4432791" y="3296385"/>
            <a:ext cx="3862704" cy="7416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200" b="1">
                <a:solidFill>
                  <a:srgbClr val="FFFFFF"/>
                </a:solidFill>
                <a:latin typeface="Nunito Black"/>
                <a:ea typeface="Nunito Black"/>
                <a:cs typeface="Nunito Black"/>
                <a:sym typeface="Nunito Black"/>
              </a:rPr>
              <a:t>Improve and accelerate</a:t>
            </a:r>
            <a:endParaRPr sz="1200">
              <a:latin typeface="Nunito Black"/>
              <a:ea typeface="Nunito Black"/>
              <a:cs typeface="Nunito Black"/>
              <a:sym typeface="Nunito Black"/>
            </a:endParaRPr>
          </a:p>
          <a:p>
            <a:pPr marL="12700" marR="5080" lvl="0" indent="0" algn="l" rtl="0">
              <a:lnSpc>
                <a:spcPct val="116666"/>
              </a:lnSpc>
              <a:spcBef>
                <a:spcPts val="1440"/>
              </a:spcBef>
              <a:spcAft>
                <a:spcPts val="0"/>
              </a:spcAft>
              <a:buNone/>
            </a:pPr>
            <a:r>
              <a:rPr lang="en-US" sz="1200" b="0">
                <a:solidFill>
                  <a:srgbClr val="FFFFFF"/>
                </a:solidFill>
                <a:latin typeface="Nunito Light"/>
                <a:ea typeface="Nunito Light"/>
                <a:cs typeface="Nunito Light"/>
                <a:sym typeface="Nunito Light"/>
              </a:rPr>
              <a:t>emergency phenomenon modeling, evolution predictions, simulation and interactive visualization.</a:t>
            </a:r>
            <a:endParaRPr sz="1200">
              <a:latin typeface="Nunito Light"/>
              <a:ea typeface="Nunito Light"/>
              <a:cs typeface="Nunito Light"/>
              <a:sym typeface="Nunito Light"/>
            </a:endParaRPr>
          </a:p>
        </p:txBody>
      </p:sp>
      <p:sp>
        <p:nvSpPr>
          <p:cNvPr id="265" name="Google Shape;265;p10"/>
          <p:cNvSpPr/>
          <p:nvPr/>
        </p:nvSpPr>
        <p:spPr>
          <a:xfrm>
            <a:off x="6327458" y="1317871"/>
            <a:ext cx="2600960" cy="1955164"/>
          </a:xfrm>
          <a:custGeom>
            <a:avLst/>
            <a:gdLst/>
            <a:ahLst/>
            <a:cxnLst/>
            <a:rect l="l" t="t" r="r" b="b"/>
            <a:pathLst>
              <a:path w="2600959" h="1955164" extrusionOk="0">
                <a:moveTo>
                  <a:pt x="2448140" y="0"/>
                </a:moveTo>
                <a:lnTo>
                  <a:pt x="152400" y="0"/>
                </a:lnTo>
                <a:lnTo>
                  <a:pt x="104231" y="7769"/>
                </a:lnTo>
                <a:lnTo>
                  <a:pt x="62396" y="29405"/>
                </a:lnTo>
                <a:lnTo>
                  <a:pt x="29405" y="62396"/>
                </a:lnTo>
                <a:lnTo>
                  <a:pt x="7769" y="104231"/>
                </a:lnTo>
                <a:lnTo>
                  <a:pt x="0" y="152400"/>
                </a:lnTo>
                <a:lnTo>
                  <a:pt x="0" y="1802536"/>
                </a:lnTo>
                <a:lnTo>
                  <a:pt x="7769" y="1850704"/>
                </a:lnTo>
                <a:lnTo>
                  <a:pt x="29405" y="1892539"/>
                </a:lnTo>
                <a:lnTo>
                  <a:pt x="62396" y="1925530"/>
                </a:lnTo>
                <a:lnTo>
                  <a:pt x="104231" y="1947166"/>
                </a:lnTo>
                <a:lnTo>
                  <a:pt x="152400" y="1954936"/>
                </a:lnTo>
                <a:lnTo>
                  <a:pt x="2448140" y="1954936"/>
                </a:lnTo>
                <a:lnTo>
                  <a:pt x="2496309" y="1947166"/>
                </a:lnTo>
                <a:lnTo>
                  <a:pt x="2538144" y="1925530"/>
                </a:lnTo>
                <a:lnTo>
                  <a:pt x="2571135" y="1892539"/>
                </a:lnTo>
                <a:lnTo>
                  <a:pt x="2592770" y="1850704"/>
                </a:lnTo>
                <a:lnTo>
                  <a:pt x="2600540" y="1802536"/>
                </a:lnTo>
                <a:lnTo>
                  <a:pt x="2600540" y="152400"/>
                </a:lnTo>
                <a:lnTo>
                  <a:pt x="2592770" y="104231"/>
                </a:lnTo>
                <a:lnTo>
                  <a:pt x="2571135" y="62396"/>
                </a:lnTo>
                <a:lnTo>
                  <a:pt x="2538144" y="29405"/>
                </a:lnTo>
                <a:lnTo>
                  <a:pt x="2496309" y="7769"/>
                </a:lnTo>
                <a:lnTo>
                  <a:pt x="2448140" y="0"/>
                </a:lnTo>
                <a:close/>
              </a:path>
            </a:pathLst>
          </a:custGeom>
          <a:solidFill>
            <a:srgbClr val="BCCAD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66" name="Google Shape;266;p10"/>
          <p:cNvSpPr txBox="1"/>
          <p:nvPr/>
        </p:nvSpPr>
        <p:spPr>
          <a:xfrm>
            <a:off x="6444774" y="1436862"/>
            <a:ext cx="2282190" cy="1097280"/>
          </a:xfrm>
          <a:prstGeom prst="rect">
            <a:avLst/>
          </a:prstGeom>
          <a:noFill/>
          <a:ln>
            <a:noFill/>
          </a:ln>
        </p:spPr>
        <p:txBody>
          <a:bodyPr spcFirstLastPara="1" wrap="square" lIns="0" tIns="12700" rIns="0" bIns="0" anchor="t" anchorCtr="0">
            <a:spAutoFit/>
          </a:bodyPr>
          <a:lstStyle/>
          <a:p>
            <a:pPr marL="25400" lvl="0" indent="0" algn="l" rtl="0">
              <a:lnSpc>
                <a:spcPct val="100000"/>
              </a:lnSpc>
              <a:spcBef>
                <a:spcPts val="0"/>
              </a:spcBef>
              <a:spcAft>
                <a:spcPts val="0"/>
              </a:spcAft>
              <a:buNone/>
            </a:pPr>
            <a:r>
              <a:rPr lang="en-US" sz="1200" b="1">
                <a:solidFill>
                  <a:srgbClr val="4F5B62"/>
                </a:solidFill>
                <a:latin typeface="Nunito Black"/>
                <a:ea typeface="Nunito Black"/>
                <a:cs typeface="Nunito Black"/>
                <a:sym typeface="Nunito Black"/>
              </a:rPr>
              <a:t>Improve and accelerate</a:t>
            </a:r>
            <a:endParaRPr sz="1200">
              <a:latin typeface="Nunito Black"/>
              <a:ea typeface="Nunito Black"/>
              <a:cs typeface="Nunito Black"/>
              <a:sym typeface="Nunito Black"/>
            </a:endParaRPr>
          </a:p>
          <a:p>
            <a:pPr marL="12700" lvl="0" indent="0" algn="l" rtl="0">
              <a:lnSpc>
                <a:spcPct val="118333"/>
              </a:lnSpc>
              <a:spcBef>
                <a:spcPts val="1360"/>
              </a:spcBef>
              <a:spcAft>
                <a:spcPts val="0"/>
              </a:spcAft>
              <a:buNone/>
            </a:pPr>
            <a:r>
              <a:rPr lang="en-US" sz="1200" b="0">
                <a:solidFill>
                  <a:srgbClr val="4F5B62"/>
                </a:solidFill>
                <a:latin typeface="Nunito Light"/>
                <a:ea typeface="Nunito Light"/>
                <a:cs typeface="Nunito Light"/>
                <a:sym typeface="Nunito Light"/>
              </a:rPr>
              <a:t>extreme data analytics,</a:t>
            </a:r>
            <a:endParaRPr sz="1200">
              <a:latin typeface="Nunito Light"/>
              <a:ea typeface="Nunito Light"/>
              <a:cs typeface="Nunito Light"/>
              <a:sym typeface="Nunito Light"/>
            </a:endParaRPr>
          </a:p>
          <a:p>
            <a:pPr marL="12700" marR="5080" lvl="0" indent="0" algn="l" rtl="0">
              <a:lnSpc>
                <a:spcPct val="116666"/>
              </a:lnSpc>
              <a:spcBef>
                <a:spcPts val="60"/>
              </a:spcBef>
              <a:spcAft>
                <a:spcPts val="0"/>
              </a:spcAft>
              <a:buNone/>
            </a:pPr>
            <a:r>
              <a:rPr lang="en-US" sz="1200" b="0">
                <a:solidFill>
                  <a:srgbClr val="4F5B62"/>
                </a:solidFill>
                <a:latin typeface="Nunito Light"/>
                <a:ea typeface="Nunito Light"/>
                <a:cs typeface="Nunito Light"/>
                <a:sym typeface="Nunito Light"/>
              </a:rPr>
              <a:t>by increasing trustworthiness, accuracy and responsiveness of extreme data analysis algorithms;</a:t>
            </a:r>
            <a:endParaRPr sz="1200">
              <a:latin typeface="Nunito Light"/>
              <a:ea typeface="Nunito Light"/>
              <a:cs typeface="Nunito Light"/>
              <a:sym typeface="Nunito Light"/>
            </a:endParaRPr>
          </a:p>
        </p:txBody>
      </p:sp>
      <p:sp>
        <p:nvSpPr>
          <p:cNvPr id="268" name="Google Shape;268;p10"/>
          <p:cNvSpPr txBox="1">
            <a:spLocks noGrp="1"/>
          </p:cNvSpPr>
          <p:nvPr>
            <p:ph type="title"/>
          </p:nvPr>
        </p:nvSpPr>
        <p:spPr>
          <a:xfrm>
            <a:off x="3143948" y="775196"/>
            <a:ext cx="285623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Specific Objectives</a:t>
            </a:r>
            <a:endParaRPr sz="23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803</Words>
  <Application>Microsoft Macintosh PowerPoint</Application>
  <PresentationFormat>Custom</PresentationFormat>
  <Paragraphs>70</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Nunito</vt:lpstr>
      <vt:lpstr>Nunito Black</vt:lpstr>
      <vt:lpstr>Arial</vt:lpstr>
      <vt:lpstr>Noto Sans Black</vt:lpstr>
      <vt:lpstr>Nunito Light</vt:lpstr>
      <vt:lpstr>Office Theme</vt:lpstr>
      <vt:lpstr>PowerPoint Presentation</vt:lpstr>
      <vt:lpstr>Motivation</vt:lpstr>
      <vt:lpstr>Project’s Motivation</vt:lpstr>
      <vt:lpstr>Needs / What brought us here</vt:lpstr>
      <vt:lpstr>The Project Vision</vt:lpstr>
      <vt:lpstr>The Vision</vt:lpstr>
      <vt:lpstr>Objectives</vt:lpstr>
      <vt:lpstr>Main Objective</vt:lpstr>
      <vt:lpstr>Specific Objectives</vt:lpstr>
      <vt:lpstr>Results and Benefits</vt:lpstr>
      <vt:lpstr>Key Results</vt:lpstr>
      <vt:lpstr>Key Results</vt:lpstr>
      <vt:lpstr>Related to edge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Francesco Mureddu</cp:lastModifiedBy>
  <cp:revision>9</cp:revision>
  <dcterms:created xsi:type="dcterms:W3CDTF">2023-03-20T11:21:01Z</dcterms:created>
  <dcterms:modified xsi:type="dcterms:W3CDTF">2024-04-16T19:52:51Z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2023-03-20T00:00:00Z</vt:filetime>
  </property>
  <property fmtid="{D5CDD505-2E9C-101B-9397-08002B2CF9AE}" pid="3" name="Creator">
    <vt:lpwstr>Adobe InDesign 18.2 (Windows)</vt:lpwstr>
  </property>
  <property fmtid="{D5CDD505-2E9C-101B-9397-08002B2CF9AE}" pid="4" name="LastSaved">
    <vt:filetime>2023-03-20T00:00:00Z</vt:filetime>
  </property>
  <property fmtid="{D5CDD505-2E9C-101B-9397-08002B2CF9AE}" pid="5" name="Producer">
    <vt:lpwstr>Adobe PDF Library 17.0</vt:lpwstr>
  </property>
</Properties>
</file>