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4"/>
  </p:sldMasterIdLst>
  <p:notesMasterIdLst>
    <p:notesMasterId r:id="rId12"/>
  </p:notesMasterIdLst>
  <p:handoutMasterIdLst>
    <p:handoutMasterId r:id="rId13"/>
  </p:handoutMasterIdLst>
  <p:sldIdLst>
    <p:sldId id="256" r:id="rId5"/>
    <p:sldId id="259" r:id="rId6"/>
    <p:sldId id="264" r:id="rId7"/>
    <p:sldId id="269" r:id="rId8"/>
    <p:sldId id="284" r:id="rId9"/>
    <p:sldId id="281" r:id="rId10"/>
    <p:sldId id="277" r:id="rId11"/>
  </p:sldIdLst>
  <p:sldSz cx="13004800" cy="9753600"/>
  <p:notesSz cx="6858000" cy="9144000"/>
  <p:embeddedFontLst>
    <p:embeddedFont>
      <p:font typeface="Arial Black" panose="020B0604020202020204" pitchFamily="34" charset="0"/>
      <p:regular r:id="rId14"/>
      <p:bold r:id="rId15"/>
    </p:embeddedFont>
    <p:embeddedFont>
      <p:font typeface="Montserrat" pitchFamily="2" charset="77"/>
      <p:regular r:id="rId16"/>
      <p:bold r:id="rId17"/>
      <p:italic r:id="rId18"/>
      <p:boldItalic r:id="rId19"/>
    </p:embeddedFont>
    <p:embeddedFont>
      <p:font typeface="Montserrat ExtraBold" pitchFamily="2" charset="77"/>
      <p:bold r:id="rId20"/>
      <p:italic r:id="rId21"/>
      <p:boldItalic r:id="rId22"/>
    </p:embeddedFont>
    <p:embeddedFont>
      <p:font typeface="Montserrat Medium" pitchFamily="2" charset="77"/>
      <p:regular r:id="rId23"/>
      <p:italic r:id="rId24"/>
    </p:embeddedFont>
    <p:embeddedFont>
      <p:font typeface="Montserrat SemiBold" pitchFamily="2" charset="77"/>
      <p:regular r:id="rId25"/>
      <p:bold r:id="rId26"/>
      <p:italic r:id="rId27"/>
      <p:boldItalic r:id="rId28"/>
    </p:embeddedFont>
    <p:embeddedFont>
      <p:font typeface="Source Sans Pro" panose="020B0503030403020204" pitchFamily="34" charset="0"/>
      <p:regular r:id="rId29"/>
      <p:bold r:id="rId30"/>
      <p:italic r:id="rId31"/>
      <p:boldItalic r:id="rId32"/>
    </p:embeddedFont>
    <p:embeddedFont>
      <p:font typeface="Source Sans Pro Light" panose="020F0302020204030204" pitchFamily="34" charset="0"/>
      <p:regular r:id="rId33"/>
      <p:italic r:id="rId34"/>
    </p:embeddedFont>
    <p:embeddedFont>
      <p:font typeface="Source Sans Pro Semibold"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11" userDrawn="1">
          <p15:clr>
            <a:srgbClr val="A4A3A4"/>
          </p15:clr>
        </p15:guide>
        <p15:guide id="2" pos="7862"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XcaElQgRoT7+kS0KeJyBliovk1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4E32"/>
    <a:srgbClr val="83C7B2"/>
    <a:srgbClr val="81C7B3"/>
    <a:srgbClr val="000000"/>
    <a:srgbClr val="FFFFFF"/>
    <a:srgbClr val="031523"/>
    <a:srgbClr val="014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18F65-E108-FBDE-97DC-0C4E4DA1FD8E}" v="26" dt="2024-04-12T14:20:10.147"/>
    <p1510:client id="{B1EABE89-4578-BA2F-DC47-E7A473F58A98}" v="213" dt="2024-04-12T14:53:08.237"/>
    <p1510:client id="{BBE2E625-CE39-144D-6A7F-46C6ED9FCBCD}" v="479" dt="2024-04-14T09:13:26.002"/>
    <p1510:client id="{D3E3C18C-3E22-B473-7E4A-33F436CAB0B5}" v="500" dt="2024-04-12T10:54:43.201"/>
  </p1510:revLst>
</p1510:revInfo>
</file>

<file path=ppt/tableStyles.xml><?xml version="1.0" encoding="utf-8"?>
<a:tblStyleLst xmlns:a="http://schemas.openxmlformats.org/drawingml/2006/main" def="{3DD4DFE7-9091-4971-87E6-E370FEA65AC4}">
  <a:tblStyle styleId="{3DD4DFE7-9091-4971-87E6-E370FEA65AC4}"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0315D1-E153-4460-8ADA-40D6825DC187}"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2"/>
    <p:restoredTop sz="97030"/>
  </p:normalViewPr>
  <p:slideViewPr>
    <p:cSldViewPr snapToGrid="0">
      <p:cViewPr varScale="1">
        <p:scale>
          <a:sx n="89" d="100"/>
          <a:sy n="89" d="100"/>
        </p:scale>
        <p:origin x="1160" y="192"/>
      </p:cViewPr>
      <p:guideLst>
        <p:guide orient="horz" pos="3911"/>
        <p:guide pos="786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430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66" Type="http://customschemas.google.com/relationships/presentationmetadata" Target="meta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69" Type="http://schemas.openxmlformats.org/officeDocument/2006/relationships/viewProps" Target="viewProps.xml"/><Relationship Id="rId8" Type="http://schemas.openxmlformats.org/officeDocument/2006/relationships/slide" Target="slides/slide4.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67" Type="http://schemas.openxmlformats.org/officeDocument/2006/relationships/commentAuthors" Target="commentAuthors.xml"/><Relationship Id="rId20" Type="http://schemas.openxmlformats.org/officeDocument/2006/relationships/font" Target="fonts/font7.fntdata"/><Relationship Id="rId7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Chellini" userId="9136613b1fc0c586" providerId="Windows Live" clId="Web-{2FBACE11-CFE8-48B7-A377-F7A76B2C597A}"/>
    <pc:docChg chg="mod modSld modMainMaster setSldSz">
      <pc:chgData name="Alessio Chellini" userId="9136613b1fc0c586" providerId="Windows Live" clId="Web-{2FBACE11-CFE8-48B7-A377-F7A76B2C597A}" dt="2022-12-20T12:08:54.046" v="5"/>
      <pc:docMkLst>
        <pc:docMk/>
      </pc:docMkLst>
      <pc:sldChg chg="modSp">
        <pc:chgData name="Alessio Chellini" userId="9136613b1fc0c586" providerId="Windows Live" clId="Web-{2FBACE11-CFE8-48B7-A377-F7A76B2C597A}" dt="2022-12-20T12:08:54.046" v="5"/>
        <pc:sldMkLst>
          <pc:docMk/>
          <pc:sldMk cId="0" sldId="256"/>
        </pc:sldMkLst>
        <pc:spChg chg="mod">
          <ac:chgData name="Alessio Chellini" userId="9136613b1fc0c586" providerId="Windows Live" clId="Web-{2FBACE11-CFE8-48B7-A377-F7A76B2C597A}" dt="2022-12-20T12:08:54.046" v="5"/>
          <ac:spMkLst>
            <pc:docMk/>
            <pc:sldMk cId="0" sldId="256"/>
            <ac:spMk id="7" creationId="{F7120FC8-72A9-1B45-BCE3-6E969AF8985C}"/>
          </ac:spMkLst>
        </pc:spChg>
        <pc:spChg chg="mod">
          <ac:chgData name="Alessio Chellini" userId="9136613b1fc0c586" providerId="Windows Live" clId="Web-{2FBACE11-CFE8-48B7-A377-F7A76B2C597A}" dt="2022-12-20T12:08:54.046" v="5"/>
          <ac:spMkLst>
            <pc:docMk/>
            <pc:sldMk cId="0" sldId="256"/>
            <ac:spMk id="124" creationId="{00000000-0000-0000-0000-000000000000}"/>
          </ac:spMkLst>
        </pc:spChg>
        <pc:spChg chg="mod">
          <ac:chgData name="Alessio Chellini" userId="9136613b1fc0c586" providerId="Windows Live" clId="Web-{2FBACE11-CFE8-48B7-A377-F7A76B2C597A}" dt="2022-12-20T12:08:54.046" v="5"/>
          <ac:spMkLst>
            <pc:docMk/>
            <pc:sldMk cId="0" sldId="256"/>
            <ac:spMk id="125" creationId="{00000000-0000-0000-0000-000000000000}"/>
          </ac:spMkLst>
        </pc:spChg>
        <pc:spChg chg="mod">
          <ac:chgData name="Alessio Chellini" userId="9136613b1fc0c586" providerId="Windows Live" clId="Web-{2FBACE11-CFE8-48B7-A377-F7A76B2C597A}" dt="2022-12-20T12:08:54.046" v="5"/>
          <ac:spMkLst>
            <pc:docMk/>
            <pc:sldMk cId="0" sldId="256"/>
            <ac:spMk id="126" creationId="{00000000-0000-0000-0000-000000000000}"/>
          </ac:spMkLst>
        </pc:spChg>
        <pc:picChg chg="mod">
          <ac:chgData name="Alessio Chellini" userId="9136613b1fc0c586" providerId="Windows Live" clId="Web-{2FBACE11-CFE8-48B7-A377-F7A76B2C597A}" dt="2022-12-20T12:08:54.046" v="5"/>
          <ac:picMkLst>
            <pc:docMk/>
            <pc:sldMk cId="0" sldId="256"/>
            <ac:picMk id="4" creationId="{792A1AE0-BBD1-F391-6C43-57AEA108417B}"/>
          </ac:picMkLst>
        </pc:picChg>
      </pc:sldChg>
      <pc:sldChg chg="modSp">
        <pc:chgData name="Alessio Chellini" userId="9136613b1fc0c586" providerId="Windows Live" clId="Web-{2FBACE11-CFE8-48B7-A377-F7A76B2C597A}" dt="2022-12-20T12:08:54.046" v="5"/>
        <pc:sldMkLst>
          <pc:docMk/>
          <pc:sldMk cId="0" sldId="257"/>
        </pc:sldMkLst>
        <pc:spChg chg="mod">
          <ac:chgData name="Alessio Chellini" userId="9136613b1fc0c586" providerId="Windows Live" clId="Web-{2FBACE11-CFE8-48B7-A377-F7A76B2C597A}" dt="2022-12-20T12:08:54.046" v="5"/>
          <ac:spMkLst>
            <pc:docMk/>
            <pc:sldMk cId="0" sldId="257"/>
            <ac:spMk id="3" creationId="{7AEF3027-8441-18CC-FE91-3DF801931A02}"/>
          </ac:spMkLst>
        </pc:spChg>
        <pc:spChg chg="mod">
          <ac:chgData name="Alessio Chellini" userId="9136613b1fc0c586" providerId="Windows Live" clId="Web-{2FBACE11-CFE8-48B7-A377-F7A76B2C597A}" dt="2022-12-20T12:08:54.046" v="5"/>
          <ac:spMkLst>
            <pc:docMk/>
            <pc:sldMk cId="0" sldId="257"/>
            <ac:spMk id="4" creationId="{F7C0A550-1ABB-B2A3-0F14-A3B95331CDBF}"/>
          </ac:spMkLst>
        </pc:spChg>
        <pc:spChg chg="mod">
          <ac:chgData name="Alessio Chellini" userId="9136613b1fc0c586" providerId="Windows Live" clId="Web-{2FBACE11-CFE8-48B7-A377-F7A76B2C597A}" dt="2022-12-20T12:08:54.046" v="5"/>
          <ac:spMkLst>
            <pc:docMk/>
            <pc:sldMk cId="0" sldId="257"/>
            <ac:spMk id="5" creationId="{B33EDC71-DE79-F108-A49C-3213996E11A8}"/>
          </ac:spMkLst>
        </pc:spChg>
        <pc:spChg chg="mod">
          <ac:chgData name="Alessio Chellini" userId="9136613b1fc0c586" providerId="Windows Live" clId="Web-{2FBACE11-CFE8-48B7-A377-F7A76B2C597A}" dt="2022-12-20T12:08:54.046" v="5"/>
          <ac:spMkLst>
            <pc:docMk/>
            <pc:sldMk cId="0" sldId="257"/>
            <ac:spMk id="6" creationId="{B89EFFAA-DF27-D661-B893-1960D3DB7319}"/>
          </ac:spMkLst>
        </pc:spChg>
        <pc:spChg chg="mod">
          <ac:chgData name="Alessio Chellini" userId="9136613b1fc0c586" providerId="Windows Live" clId="Web-{2FBACE11-CFE8-48B7-A377-F7A76B2C597A}" dt="2022-12-20T12:08:54.046" v="5"/>
          <ac:spMkLst>
            <pc:docMk/>
            <pc:sldMk cId="0" sldId="257"/>
            <ac:spMk id="9" creationId="{7D7E8B0D-5274-5A44-886A-A4460B7F17C4}"/>
          </ac:spMkLst>
        </pc:spChg>
        <pc:spChg chg="mod">
          <ac:chgData name="Alessio Chellini" userId="9136613b1fc0c586" providerId="Windows Live" clId="Web-{2FBACE11-CFE8-48B7-A377-F7A76B2C597A}" dt="2022-12-20T12:08:54.046" v="5"/>
          <ac:spMkLst>
            <pc:docMk/>
            <pc:sldMk cId="0" sldId="257"/>
            <ac:spMk id="10" creationId="{C7810BE5-1186-FA7F-0175-CDCBFFF364A5}"/>
          </ac:spMkLst>
        </pc:spChg>
        <pc:spChg chg="mod">
          <ac:chgData name="Alessio Chellini" userId="9136613b1fc0c586" providerId="Windows Live" clId="Web-{2FBACE11-CFE8-48B7-A377-F7A76B2C597A}" dt="2022-12-20T12:08:54.046" v="5"/>
          <ac:spMkLst>
            <pc:docMk/>
            <pc:sldMk cId="0" sldId="257"/>
            <ac:spMk id="13" creationId="{A47F5180-3A1D-DE55-A97E-0908584E7E31}"/>
          </ac:spMkLst>
        </pc:spChg>
        <pc:spChg chg="mod">
          <ac:chgData name="Alessio Chellini" userId="9136613b1fc0c586" providerId="Windows Live" clId="Web-{2FBACE11-CFE8-48B7-A377-F7A76B2C597A}" dt="2022-12-20T12:08:54.046" v="5"/>
          <ac:spMkLst>
            <pc:docMk/>
            <pc:sldMk cId="0" sldId="257"/>
            <ac:spMk id="16" creationId="{3F91D412-358A-AA81-2655-4B3B632ABE08}"/>
          </ac:spMkLst>
        </pc:spChg>
        <pc:spChg chg="mod">
          <ac:chgData name="Alessio Chellini" userId="9136613b1fc0c586" providerId="Windows Live" clId="Web-{2FBACE11-CFE8-48B7-A377-F7A76B2C597A}" dt="2022-12-20T12:08:54.046" v="5"/>
          <ac:spMkLst>
            <pc:docMk/>
            <pc:sldMk cId="0" sldId="257"/>
            <ac:spMk id="17" creationId="{64BE6FA0-C04B-676D-EF7A-C89C91DD7F1F}"/>
          </ac:spMkLst>
        </pc:spChg>
        <pc:spChg chg="mod">
          <ac:chgData name="Alessio Chellini" userId="9136613b1fc0c586" providerId="Windows Live" clId="Web-{2FBACE11-CFE8-48B7-A377-F7A76B2C597A}" dt="2022-12-20T12:08:54.046" v="5"/>
          <ac:spMkLst>
            <pc:docMk/>
            <pc:sldMk cId="0" sldId="257"/>
            <ac:spMk id="133" creationId="{00000000-0000-0000-0000-000000000000}"/>
          </ac:spMkLst>
        </pc:spChg>
        <pc:spChg chg="mod">
          <ac:chgData name="Alessio Chellini" userId="9136613b1fc0c586" providerId="Windows Live" clId="Web-{2FBACE11-CFE8-48B7-A377-F7A76B2C597A}" dt="2022-12-20T12:08:54.046" v="5"/>
          <ac:spMkLst>
            <pc:docMk/>
            <pc:sldMk cId="0" sldId="257"/>
            <ac:spMk id="134" creationId="{00000000-0000-0000-0000-000000000000}"/>
          </ac:spMkLst>
        </pc:spChg>
        <pc:spChg chg="mod">
          <ac:chgData name="Alessio Chellini" userId="9136613b1fc0c586" providerId="Windows Live" clId="Web-{2FBACE11-CFE8-48B7-A377-F7A76B2C597A}" dt="2022-12-20T12:08:54.046" v="5"/>
          <ac:spMkLst>
            <pc:docMk/>
            <pc:sldMk cId="0" sldId="257"/>
            <ac:spMk id="135" creationId="{00000000-0000-0000-0000-000000000000}"/>
          </ac:spMkLst>
        </pc:spChg>
        <pc:spChg chg="mod">
          <ac:chgData name="Alessio Chellini" userId="9136613b1fc0c586" providerId="Windows Live" clId="Web-{2FBACE11-CFE8-48B7-A377-F7A76B2C597A}" dt="2022-12-20T12:08:54.046" v="5"/>
          <ac:spMkLst>
            <pc:docMk/>
            <pc:sldMk cId="0" sldId="257"/>
            <ac:spMk id="139" creationId="{00000000-0000-0000-0000-000000000000}"/>
          </ac:spMkLst>
        </pc:spChg>
        <pc:spChg chg="mod">
          <ac:chgData name="Alessio Chellini" userId="9136613b1fc0c586" providerId="Windows Live" clId="Web-{2FBACE11-CFE8-48B7-A377-F7A76B2C597A}" dt="2022-12-20T12:08:54.046" v="5"/>
          <ac:spMkLst>
            <pc:docMk/>
            <pc:sldMk cId="0" sldId="257"/>
            <ac:spMk id="141" creationId="{00000000-0000-0000-0000-000000000000}"/>
          </ac:spMkLst>
        </pc:spChg>
        <pc:spChg chg="mod">
          <ac:chgData name="Alessio Chellini" userId="9136613b1fc0c586" providerId="Windows Live" clId="Web-{2FBACE11-CFE8-48B7-A377-F7A76B2C597A}" dt="2022-12-20T12:08:54.046" v="5"/>
          <ac:spMkLst>
            <pc:docMk/>
            <pc:sldMk cId="0" sldId="257"/>
            <ac:spMk id="142" creationId="{00000000-0000-0000-0000-000000000000}"/>
          </ac:spMkLst>
        </pc:spChg>
        <pc:spChg chg="mod">
          <ac:chgData name="Alessio Chellini" userId="9136613b1fc0c586" providerId="Windows Live" clId="Web-{2FBACE11-CFE8-48B7-A377-F7A76B2C597A}" dt="2022-12-20T12:08:54.046" v="5"/>
          <ac:spMkLst>
            <pc:docMk/>
            <pc:sldMk cId="0" sldId="257"/>
            <ac:spMk id="145" creationId="{00000000-0000-0000-0000-000000000000}"/>
          </ac:spMkLst>
        </pc:spChg>
        <pc:picChg chg="mod">
          <ac:chgData name="Alessio Chellini" userId="9136613b1fc0c586" providerId="Windows Live" clId="Web-{2FBACE11-CFE8-48B7-A377-F7A76B2C597A}" dt="2022-12-20T12:08:54.046" v="5"/>
          <ac:picMkLst>
            <pc:docMk/>
            <pc:sldMk cId="0" sldId="257"/>
            <ac:picMk id="8" creationId="{49E6AB4F-1BED-47CA-3FFA-9758488D5A94}"/>
          </ac:picMkLst>
        </pc:picChg>
        <pc:picChg chg="mod">
          <ac:chgData name="Alessio Chellini" userId="9136613b1fc0c586" providerId="Windows Live" clId="Web-{2FBACE11-CFE8-48B7-A377-F7A76B2C597A}" dt="2022-12-20T12:08:54.046" v="5"/>
          <ac:picMkLst>
            <pc:docMk/>
            <pc:sldMk cId="0" sldId="257"/>
            <ac:picMk id="11" creationId="{E3F89FD8-F0AD-0DAF-6157-948E7394A856}"/>
          </ac:picMkLst>
        </pc:picChg>
        <pc:picChg chg="mod">
          <ac:chgData name="Alessio Chellini" userId="9136613b1fc0c586" providerId="Windows Live" clId="Web-{2FBACE11-CFE8-48B7-A377-F7A76B2C597A}" dt="2022-12-20T12:08:54.046" v="5"/>
          <ac:picMkLst>
            <pc:docMk/>
            <pc:sldMk cId="0" sldId="257"/>
            <ac:picMk id="18" creationId="{642B0F48-4DC7-5717-DC97-EE5662F4F41A}"/>
          </ac:picMkLst>
        </pc:picChg>
        <pc:picChg chg="mod">
          <ac:chgData name="Alessio Chellini" userId="9136613b1fc0c586" providerId="Windows Live" clId="Web-{2FBACE11-CFE8-48B7-A377-F7A76B2C597A}" dt="2022-12-20T12:08:54.046" v="5"/>
          <ac:picMkLst>
            <pc:docMk/>
            <pc:sldMk cId="0" sldId="257"/>
            <ac:picMk id="20" creationId="{A2FE317D-3582-E325-0163-25F06315CD4B}"/>
          </ac:picMkLst>
        </pc:picChg>
      </pc:sldChg>
      <pc:sldChg chg="modSp">
        <pc:chgData name="Alessio Chellini" userId="9136613b1fc0c586" providerId="Windows Live" clId="Web-{2FBACE11-CFE8-48B7-A377-F7A76B2C597A}" dt="2022-12-20T12:08:54.046" v="5"/>
        <pc:sldMkLst>
          <pc:docMk/>
          <pc:sldMk cId="0" sldId="258"/>
        </pc:sldMkLst>
        <pc:spChg chg="mod">
          <ac:chgData name="Alessio Chellini" userId="9136613b1fc0c586" providerId="Windows Live" clId="Web-{2FBACE11-CFE8-48B7-A377-F7A76B2C597A}" dt="2022-12-20T12:08:54.046" v="5"/>
          <ac:spMkLst>
            <pc:docMk/>
            <pc:sldMk cId="0" sldId="258"/>
            <ac:spMk id="8" creationId="{25899B14-64A3-9916-0B78-21D98BA11E11}"/>
          </ac:spMkLst>
        </pc:spChg>
        <pc:spChg chg="mod">
          <ac:chgData name="Alessio Chellini" userId="9136613b1fc0c586" providerId="Windows Live" clId="Web-{2FBACE11-CFE8-48B7-A377-F7A76B2C597A}" dt="2022-12-20T12:08:54.046" v="5"/>
          <ac:spMkLst>
            <pc:docMk/>
            <pc:sldMk cId="0" sldId="258"/>
            <ac:spMk id="11" creationId="{D2204B18-E545-A04F-7BAB-2B018A42C07B}"/>
          </ac:spMkLst>
        </pc:spChg>
        <pc:spChg chg="mod">
          <ac:chgData name="Alessio Chellini" userId="9136613b1fc0c586" providerId="Windows Live" clId="Web-{2FBACE11-CFE8-48B7-A377-F7A76B2C597A}" dt="2022-12-20T12:08:54.046" v="5"/>
          <ac:spMkLst>
            <pc:docMk/>
            <pc:sldMk cId="0" sldId="258"/>
            <ac:spMk id="150" creationId="{00000000-0000-0000-0000-000000000000}"/>
          </ac:spMkLst>
        </pc:spChg>
        <pc:picChg chg="mod">
          <ac:chgData name="Alessio Chellini" userId="9136613b1fc0c586" providerId="Windows Live" clId="Web-{2FBACE11-CFE8-48B7-A377-F7A76B2C597A}" dt="2022-12-20T12:08:54.046" v="5"/>
          <ac:picMkLst>
            <pc:docMk/>
            <pc:sldMk cId="0" sldId="258"/>
            <ac:picMk id="9" creationId="{550AFE8F-C9BC-CBD5-3872-50549CD59F95}"/>
          </ac:picMkLst>
        </pc:picChg>
        <pc:picChg chg="mod">
          <ac:chgData name="Alessio Chellini" userId="9136613b1fc0c586" providerId="Windows Live" clId="Web-{2FBACE11-CFE8-48B7-A377-F7A76B2C597A}" dt="2022-12-20T12:08:54.046" v="5"/>
          <ac:picMkLst>
            <pc:docMk/>
            <pc:sldMk cId="0" sldId="258"/>
            <ac:picMk id="10" creationId="{4C35D2BF-02EA-8A22-73D6-DA2FCF1B2649}"/>
          </ac:picMkLst>
        </pc:picChg>
        <pc:picChg chg="mod">
          <ac:chgData name="Alessio Chellini" userId="9136613b1fc0c586" providerId="Windows Live" clId="Web-{2FBACE11-CFE8-48B7-A377-F7A76B2C597A}" dt="2022-12-20T12:08:54.046" v="5"/>
          <ac:picMkLst>
            <pc:docMk/>
            <pc:sldMk cId="0" sldId="258"/>
            <ac:picMk id="12" creationId="{ABFB5B3D-396A-3243-7AAC-B98D651D2CDC}"/>
          </ac:picMkLst>
        </pc:picChg>
        <pc:picChg chg="mod">
          <ac:chgData name="Alessio Chellini" userId="9136613b1fc0c586" providerId="Windows Live" clId="Web-{2FBACE11-CFE8-48B7-A377-F7A76B2C597A}" dt="2022-12-20T12:08:54.046" v="5"/>
          <ac:picMkLst>
            <pc:docMk/>
            <pc:sldMk cId="0" sldId="258"/>
            <ac:picMk id="13" creationId="{558BE0DF-B0E9-CA94-2E3B-2ECF34EE4ED4}"/>
          </ac:picMkLst>
        </pc:picChg>
        <pc:picChg chg="mod">
          <ac:chgData name="Alessio Chellini" userId="9136613b1fc0c586" providerId="Windows Live" clId="Web-{2FBACE11-CFE8-48B7-A377-F7A76B2C597A}" dt="2022-12-20T12:08:54.046" v="5"/>
          <ac:picMkLst>
            <pc:docMk/>
            <pc:sldMk cId="0" sldId="258"/>
            <ac:picMk id="14" creationId="{AEE7EED4-9AD4-E8A8-E05F-B3CDB93345C3}"/>
          </ac:picMkLst>
        </pc:picChg>
      </pc:sldChg>
      <pc:sldChg chg="modSp">
        <pc:chgData name="Alessio Chellini" userId="9136613b1fc0c586" providerId="Windows Live" clId="Web-{2FBACE11-CFE8-48B7-A377-F7A76B2C597A}" dt="2022-12-20T12:08:54.046" v="5"/>
        <pc:sldMkLst>
          <pc:docMk/>
          <pc:sldMk cId="0" sldId="259"/>
        </pc:sldMkLst>
        <pc:spChg chg="mod">
          <ac:chgData name="Alessio Chellini" userId="9136613b1fc0c586" providerId="Windows Live" clId="Web-{2FBACE11-CFE8-48B7-A377-F7A76B2C597A}" dt="2022-12-20T12:08:54.046" v="5"/>
          <ac:spMkLst>
            <pc:docMk/>
            <pc:sldMk cId="0" sldId="259"/>
            <ac:spMk id="4" creationId="{AE8321E7-BD70-3E14-A8F4-8FA43E9AF0CA}"/>
          </ac:spMkLst>
        </pc:spChg>
        <pc:spChg chg="mod">
          <ac:chgData name="Alessio Chellini" userId="9136613b1fc0c586" providerId="Windows Live" clId="Web-{2FBACE11-CFE8-48B7-A377-F7A76B2C597A}" dt="2022-12-20T12:08:54.046" v="5"/>
          <ac:spMkLst>
            <pc:docMk/>
            <pc:sldMk cId="0" sldId="259"/>
            <ac:spMk id="5" creationId="{F4E3D03D-EE0B-D3C0-1EC5-5009A45C7028}"/>
          </ac:spMkLst>
        </pc:spChg>
        <pc:spChg chg="mod">
          <ac:chgData name="Alessio Chellini" userId="9136613b1fc0c586" providerId="Windows Live" clId="Web-{2FBACE11-CFE8-48B7-A377-F7A76B2C597A}" dt="2022-12-20T12:08:54.046" v="5"/>
          <ac:spMkLst>
            <pc:docMk/>
            <pc:sldMk cId="0" sldId="259"/>
            <ac:spMk id="6" creationId="{3DCC0B23-F280-C78C-F157-9F08FACF6BFC}"/>
          </ac:spMkLst>
        </pc:spChg>
        <pc:spChg chg="mod">
          <ac:chgData name="Alessio Chellini" userId="9136613b1fc0c586" providerId="Windows Live" clId="Web-{2FBACE11-CFE8-48B7-A377-F7A76B2C597A}" dt="2022-12-20T12:08:54.046" v="5"/>
          <ac:spMkLst>
            <pc:docMk/>
            <pc:sldMk cId="0" sldId="259"/>
            <ac:spMk id="8" creationId="{BD67BD63-297F-9279-A27A-69DFC77CA134}"/>
          </ac:spMkLst>
        </pc:spChg>
        <pc:spChg chg="mod">
          <ac:chgData name="Alessio Chellini" userId="9136613b1fc0c586" providerId="Windows Live" clId="Web-{2FBACE11-CFE8-48B7-A377-F7A76B2C597A}" dt="2022-12-20T12:08:54.046" v="5"/>
          <ac:spMkLst>
            <pc:docMk/>
            <pc:sldMk cId="0" sldId="259"/>
            <ac:spMk id="9" creationId="{CCBF981A-446E-303F-6E53-6DE1C5D0B141}"/>
          </ac:spMkLst>
        </pc:spChg>
        <pc:spChg chg="mod">
          <ac:chgData name="Alessio Chellini" userId="9136613b1fc0c586" providerId="Windows Live" clId="Web-{2FBACE11-CFE8-48B7-A377-F7A76B2C597A}" dt="2022-12-20T12:08:54.046" v="5"/>
          <ac:spMkLst>
            <pc:docMk/>
            <pc:sldMk cId="0" sldId="259"/>
            <ac:spMk id="14" creationId="{5C374DCF-5F04-AD91-B379-436E5AD5287A}"/>
          </ac:spMkLst>
        </pc:spChg>
        <pc:spChg chg="mod">
          <ac:chgData name="Alessio Chellini" userId="9136613b1fc0c586" providerId="Windows Live" clId="Web-{2FBACE11-CFE8-48B7-A377-F7A76B2C597A}" dt="2022-12-20T12:08:54.046" v="5"/>
          <ac:spMkLst>
            <pc:docMk/>
            <pc:sldMk cId="0" sldId="259"/>
            <ac:spMk id="15" creationId="{A7E4B6B4-4F9A-126C-509A-18A58A52D56E}"/>
          </ac:spMkLst>
        </pc:spChg>
        <pc:spChg chg="mod">
          <ac:chgData name="Alessio Chellini" userId="9136613b1fc0c586" providerId="Windows Live" clId="Web-{2FBACE11-CFE8-48B7-A377-F7A76B2C597A}" dt="2022-12-20T12:08:54.046" v="5"/>
          <ac:spMkLst>
            <pc:docMk/>
            <pc:sldMk cId="0" sldId="259"/>
            <ac:spMk id="24" creationId="{7136D953-9C25-C505-7951-76387E604860}"/>
          </ac:spMkLst>
        </pc:spChg>
        <pc:spChg chg="mod">
          <ac:chgData name="Alessio Chellini" userId="9136613b1fc0c586" providerId="Windows Live" clId="Web-{2FBACE11-CFE8-48B7-A377-F7A76B2C597A}" dt="2022-12-20T12:08:54.046" v="5"/>
          <ac:spMkLst>
            <pc:docMk/>
            <pc:sldMk cId="0" sldId="259"/>
            <ac:spMk id="156" creationId="{00000000-0000-0000-0000-000000000000}"/>
          </ac:spMkLst>
        </pc:spChg>
        <pc:spChg chg="mod">
          <ac:chgData name="Alessio Chellini" userId="9136613b1fc0c586" providerId="Windows Live" clId="Web-{2FBACE11-CFE8-48B7-A377-F7A76B2C597A}" dt="2022-12-20T12:08:54.046" v="5"/>
          <ac:spMkLst>
            <pc:docMk/>
            <pc:sldMk cId="0" sldId="259"/>
            <ac:spMk id="157" creationId="{00000000-0000-0000-0000-000000000000}"/>
          </ac:spMkLst>
        </pc:spChg>
        <pc:spChg chg="mod">
          <ac:chgData name="Alessio Chellini" userId="9136613b1fc0c586" providerId="Windows Live" clId="Web-{2FBACE11-CFE8-48B7-A377-F7A76B2C597A}" dt="2022-12-20T12:08:54.046" v="5"/>
          <ac:spMkLst>
            <pc:docMk/>
            <pc:sldMk cId="0" sldId="259"/>
            <ac:spMk id="158" creationId="{00000000-0000-0000-0000-000000000000}"/>
          </ac:spMkLst>
        </pc:spChg>
        <pc:spChg chg="mod">
          <ac:chgData name="Alessio Chellini" userId="9136613b1fc0c586" providerId="Windows Live" clId="Web-{2FBACE11-CFE8-48B7-A377-F7A76B2C597A}" dt="2022-12-20T12:08:54.046" v="5"/>
          <ac:spMkLst>
            <pc:docMk/>
            <pc:sldMk cId="0" sldId="259"/>
            <ac:spMk id="159" creationId="{00000000-0000-0000-0000-000000000000}"/>
          </ac:spMkLst>
        </pc:spChg>
        <pc:picChg chg="mod">
          <ac:chgData name="Alessio Chellini" userId="9136613b1fc0c586" providerId="Windows Live" clId="Web-{2FBACE11-CFE8-48B7-A377-F7A76B2C597A}" dt="2022-12-20T12:08:54.046" v="5"/>
          <ac:picMkLst>
            <pc:docMk/>
            <pc:sldMk cId="0" sldId="259"/>
            <ac:picMk id="16" creationId="{68257A61-089E-9250-9734-F24F9F41CF33}"/>
          </ac:picMkLst>
        </pc:picChg>
        <pc:picChg chg="mod">
          <ac:chgData name="Alessio Chellini" userId="9136613b1fc0c586" providerId="Windows Live" clId="Web-{2FBACE11-CFE8-48B7-A377-F7A76B2C597A}" dt="2022-12-20T12:08:54.046" v="5"/>
          <ac:picMkLst>
            <pc:docMk/>
            <pc:sldMk cId="0" sldId="259"/>
            <ac:picMk id="18" creationId="{8B9BCCD5-9619-2B50-25C0-C1AC24E66D4A}"/>
          </ac:picMkLst>
        </pc:picChg>
        <pc:picChg chg="mod">
          <ac:chgData name="Alessio Chellini" userId="9136613b1fc0c586" providerId="Windows Live" clId="Web-{2FBACE11-CFE8-48B7-A377-F7A76B2C597A}" dt="2022-12-20T12:08:54.046" v="5"/>
          <ac:picMkLst>
            <pc:docMk/>
            <pc:sldMk cId="0" sldId="259"/>
            <ac:picMk id="19" creationId="{9AC5EF33-0BD9-B7CD-1FFC-6DD368F9D466}"/>
          </ac:picMkLst>
        </pc:picChg>
        <pc:picChg chg="mod">
          <ac:chgData name="Alessio Chellini" userId="9136613b1fc0c586" providerId="Windows Live" clId="Web-{2FBACE11-CFE8-48B7-A377-F7A76B2C597A}" dt="2022-12-20T12:08:54.046" v="5"/>
          <ac:picMkLst>
            <pc:docMk/>
            <pc:sldMk cId="0" sldId="259"/>
            <ac:picMk id="31" creationId="{B138E81E-949D-AA2D-565C-CE84E7E835AE}"/>
          </ac:picMkLst>
        </pc:picChg>
      </pc:sldChg>
      <pc:sldChg chg="modSp">
        <pc:chgData name="Alessio Chellini" userId="9136613b1fc0c586" providerId="Windows Live" clId="Web-{2FBACE11-CFE8-48B7-A377-F7A76B2C597A}" dt="2022-12-20T12:08:54.046" v="5"/>
        <pc:sldMkLst>
          <pc:docMk/>
          <pc:sldMk cId="0" sldId="260"/>
        </pc:sldMkLst>
        <pc:spChg chg="mod">
          <ac:chgData name="Alessio Chellini" userId="9136613b1fc0c586" providerId="Windows Live" clId="Web-{2FBACE11-CFE8-48B7-A377-F7A76B2C597A}" dt="2022-12-20T12:08:54.046" v="5"/>
          <ac:spMkLst>
            <pc:docMk/>
            <pc:sldMk cId="0" sldId="260"/>
            <ac:spMk id="2" creationId="{53AADF2E-334F-92BB-7903-A702A5591F5B}"/>
          </ac:spMkLst>
        </pc:spChg>
        <pc:spChg chg="mod">
          <ac:chgData name="Alessio Chellini" userId="9136613b1fc0c586" providerId="Windows Live" clId="Web-{2FBACE11-CFE8-48B7-A377-F7A76B2C597A}" dt="2022-12-20T12:08:54.046" v="5"/>
          <ac:spMkLst>
            <pc:docMk/>
            <pc:sldMk cId="0" sldId="260"/>
            <ac:spMk id="3" creationId="{425C544E-D34A-5BBE-EDA6-5618ABAE784D}"/>
          </ac:spMkLst>
        </pc:spChg>
        <pc:spChg chg="mod">
          <ac:chgData name="Alessio Chellini" userId="9136613b1fc0c586" providerId="Windows Live" clId="Web-{2FBACE11-CFE8-48B7-A377-F7A76B2C597A}" dt="2022-12-20T12:08:54.046" v="5"/>
          <ac:spMkLst>
            <pc:docMk/>
            <pc:sldMk cId="0" sldId="260"/>
            <ac:spMk id="5" creationId="{390680DB-CE3A-74C1-FC8D-1F933DDBD8DA}"/>
          </ac:spMkLst>
        </pc:spChg>
        <pc:spChg chg="mod">
          <ac:chgData name="Alessio Chellini" userId="9136613b1fc0c586" providerId="Windows Live" clId="Web-{2FBACE11-CFE8-48B7-A377-F7A76B2C597A}" dt="2022-12-20T12:08:54.046" v="5"/>
          <ac:spMkLst>
            <pc:docMk/>
            <pc:sldMk cId="0" sldId="260"/>
            <ac:spMk id="6" creationId="{9FE74699-0696-D6A7-CBE0-AC296CE93A6B}"/>
          </ac:spMkLst>
        </pc:spChg>
        <pc:spChg chg="mod">
          <ac:chgData name="Alessio Chellini" userId="9136613b1fc0c586" providerId="Windows Live" clId="Web-{2FBACE11-CFE8-48B7-A377-F7A76B2C597A}" dt="2022-12-20T12:08:54.046" v="5"/>
          <ac:spMkLst>
            <pc:docMk/>
            <pc:sldMk cId="0" sldId="260"/>
            <ac:spMk id="7" creationId="{BA09AFE2-DB17-AD6F-BF3B-A6F0179044B7}"/>
          </ac:spMkLst>
        </pc:spChg>
        <pc:spChg chg="mod">
          <ac:chgData name="Alessio Chellini" userId="9136613b1fc0c586" providerId="Windows Live" clId="Web-{2FBACE11-CFE8-48B7-A377-F7A76B2C597A}" dt="2022-12-20T12:08:54.046" v="5"/>
          <ac:spMkLst>
            <pc:docMk/>
            <pc:sldMk cId="0" sldId="260"/>
            <ac:spMk id="8" creationId="{ABADC6B0-BC85-F577-8CA4-4DEBC4DB106A}"/>
          </ac:spMkLst>
        </pc:spChg>
        <pc:spChg chg="mod">
          <ac:chgData name="Alessio Chellini" userId="9136613b1fc0c586" providerId="Windows Live" clId="Web-{2FBACE11-CFE8-48B7-A377-F7A76B2C597A}" dt="2022-12-20T12:08:54.046" v="5"/>
          <ac:spMkLst>
            <pc:docMk/>
            <pc:sldMk cId="0" sldId="260"/>
            <ac:spMk id="10" creationId="{0F32CD7D-F5CE-81EC-B94A-48DA9A09B8A0}"/>
          </ac:spMkLst>
        </pc:spChg>
        <pc:spChg chg="mod">
          <ac:chgData name="Alessio Chellini" userId="9136613b1fc0c586" providerId="Windows Live" clId="Web-{2FBACE11-CFE8-48B7-A377-F7A76B2C597A}" dt="2022-12-20T12:08:54.046" v="5"/>
          <ac:spMkLst>
            <pc:docMk/>
            <pc:sldMk cId="0" sldId="260"/>
            <ac:spMk id="11" creationId="{CB9A99A7-559A-0A17-2362-55E701465BDB}"/>
          </ac:spMkLst>
        </pc:spChg>
        <pc:spChg chg="mod">
          <ac:chgData name="Alessio Chellini" userId="9136613b1fc0c586" providerId="Windows Live" clId="Web-{2FBACE11-CFE8-48B7-A377-F7A76B2C597A}" dt="2022-12-20T12:08:54.046" v="5"/>
          <ac:spMkLst>
            <pc:docMk/>
            <pc:sldMk cId="0" sldId="260"/>
            <ac:spMk id="12" creationId="{92EB1604-313E-93E7-1B59-0A4BF5D45B52}"/>
          </ac:spMkLst>
        </pc:spChg>
        <pc:spChg chg="mod">
          <ac:chgData name="Alessio Chellini" userId="9136613b1fc0c586" providerId="Windows Live" clId="Web-{2FBACE11-CFE8-48B7-A377-F7A76B2C597A}" dt="2022-12-20T12:08:54.046" v="5"/>
          <ac:spMkLst>
            <pc:docMk/>
            <pc:sldMk cId="0" sldId="260"/>
            <ac:spMk id="14" creationId="{372E94D0-FE88-06C0-A81C-06EE60C8A843}"/>
          </ac:spMkLst>
        </pc:spChg>
        <pc:spChg chg="mod">
          <ac:chgData name="Alessio Chellini" userId="9136613b1fc0c586" providerId="Windows Live" clId="Web-{2FBACE11-CFE8-48B7-A377-F7A76B2C597A}" dt="2022-12-20T12:08:54.046" v="5"/>
          <ac:spMkLst>
            <pc:docMk/>
            <pc:sldMk cId="0" sldId="260"/>
            <ac:spMk id="15" creationId="{8DD32599-8E19-5BA5-09C9-DA91DB942E2B}"/>
          </ac:spMkLst>
        </pc:spChg>
        <pc:spChg chg="mod">
          <ac:chgData name="Alessio Chellini" userId="9136613b1fc0c586" providerId="Windows Live" clId="Web-{2FBACE11-CFE8-48B7-A377-F7A76B2C597A}" dt="2022-12-20T12:08:54.046" v="5"/>
          <ac:spMkLst>
            <pc:docMk/>
            <pc:sldMk cId="0" sldId="260"/>
            <ac:spMk id="16" creationId="{7B06D9B1-6985-8707-4D96-1ABBF384B0EF}"/>
          </ac:spMkLst>
        </pc:spChg>
        <pc:spChg chg="mod">
          <ac:chgData name="Alessio Chellini" userId="9136613b1fc0c586" providerId="Windows Live" clId="Web-{2FBACE11-CFE8-48B7-A377-F7A76B2C597A}" dt="2022-12-20T12:08:54.046" v="5"/>
          <ac:spMkLst>
            <pc:docMk/>
            <pc:sldMk cId="0" sldId="260"/>
            <ac:spMk id="17" creationId="{03A5F73F-C1F3-762C-2E34-16D16BCB466C}"/>
          </ac:spMkLst>
        </pc:spChg>
        <pc:spChg chg="mod">
          <ac:chgData name="Alessio Chellini" userId="9136613b1fc0c586" providerId="Windows Live" clId="Web-{2FBACE11-CFE8-48B7-A377-F7A76B2C597A}" dt="2022-12-20T12:08:54.046" v="5"/>
          <ac:spMkLst>
            <pc:docMk/>
            <pc:sldMk cId="0" sldId="260"/>
            <ac:spMk id="169" creationId="{00000000-0000-0000-0000-000000000000}"/>
          </ac:spMkLst>
        </pc:spChg>
        <pc:spChg chg="mod">
          <ac:chgData name="Alessio Chellini" userId="9136613b1fc0c586" providerId="Windows Live" clId="Web-{2FBACE11-CFE8-48B7-A377-F7A76B2C597A}" dt="2022-12-20T12:08:54.046" v="5"/>
          <ac:spMkLst>
            <pc:docMk/>
            <pc:sldMk cId="0" sldId="260"/>
            <ac:spMk id="171" creationId="{00000000-0000-0000-0000-000000000000}"/>
          </ac:spMkLst>
        </pc:spChg>
        <pc:spChg chg="mod">
          <ac:chgData name="Alessio Chellini" userId="9136613b1fc0c586" providerId="Windows Live" clId="Web-{2FBACE11-CFE8-48B7-A377-F7A76B2C597A}" dt="2022-12-20T12:08:54.046" v="5"/>
          <ac:spMkLst>
            <pc:docMk/>
            <pc:sldMk cId="0" sldId="260"/>
            <ac:spMk id="173" creationId="{00000000-0000-0000-0000-000000000000}"/>
          </ac:spMkLst>
        </pc:spChg>
      </pc:sldChg>
      <pc:sldChg chg="modSp">
        <pc:chgData name="Alessio Chellini" userId="9136613b1fc0c586" providerId="Windows Live" clId="Web-{2FBACE11-CFE8-48B7-A377-F7A76B2C597A}" dt="2022-12-20T12:08:54.046" v="5"/>
        <pc:sldMkLst>
          <pc:docMk/>
          <pc:sldMk cId="0" sldId="261"/>
        </pc:sldMkLst>
        <pc:spChg chg="mod">
          <ac:chgData name="Alessio Chellini" userId="9136613b1fc0c586" providerId="Windows Live" clId="Web-{2FBACE11-CFE8-48B7-A377-F7A76B2C597A}" dt="2022-12-20T12:08:54.046" v="5"/>
          <ac:spMkLst>
            <pc:docMk/>
            <pc:sldMk cId="0" sldId="261"/>
            <ac:spMk id="178" creationId="{00000000-0000-0000-0000-000000000000}"/>
          </ac:spMkLst>
        </pc:spChg>
        <pc:spChg chg="mod">
          <ac:chgData name="Alessio Chellini" userId="9136613b1fc0c586" providerId="Windows Live" clId="Web-{2FBACE11-CFE8-48B7-A377-F7A76B2C597A}" dt="2022-12-20T12:08:54.046" v="5"/>
          <ac:spMkLst>
            <pc:docMk/>
            <pc:sldMk cId="0" sldId="261"/>
            <ac:spMk id="179" creationId="{00000000-0000-0000-0000-000000000000}"/>
          </ac:spMkLst>
        </pc:spChg>
        <pc:picChg chg="mod">
          <ac:chgData name="Alessio Chellini" userId="9136613b1fc0c586" providerId="Windows Live" clId="Web-{2FBACE11-CFE8-48B7-A377-F7A76B2C597A}" dt="2022-12-20T12:08:54.046" v="5"/>
          <ac:picMkLst>
            <pc:docMk/>
            <pc:sldMk cId="0" sldId="261"/>
            <ac:picMk id="3" creationId="{26EC710E-DBDE-4991-757D-EBFF9EE60828}"/>
          </ac:picMkLst>
        </pc:picChg>
        <pc:picChg chg="mod">
          <ac:chgData name="Alessio Chellini" userId="9136613b1fc0c586" providerId="Windows Live" clId="Web-{2FBACE11-CFE8-48B7-A377-F7A76B2C597A}" dt="2022-12-20T12:08:54.046" v="5"/>
          <ac:picMkLst>
            <pc:docMk/>
            <pc:sldMk cId="0" sldId="261"/>
            <ac:picMk id="5" creationId="{E476841C-71B4-5883-36D1-0F180E12E8F1}"/>
          </ac:picMkLst>
        </pc:picChg>
        <pc:picChg chg="mod">
          <ac:chgData name="Alessio Chellini" userId="9136613b1fc0c586" providerId="Windows Live" clId="Web-{2FBACE11-CFE8-48B7-A377-F7A76B2C597A}" dt="2022-12-20T12:08:54.046" v="5"/>
          <ac:picMkLst>
            <pc:docMk/>
            <pc:sldMk cId="0" sldId="261"/>
            <ac:picMk id="6" creationId="{89447EC1-8F3C-9D11-40F9-47F4B9189C0D}"/>
          </ac:picMkLst>
        </pc:picChg>
        <pc:picChg chg="mod">
          <ac:chgData name="Alessio Chellini" userId="9136613b1fc0c586" providerId="Windows Live" clId="Web-{2FBACE11-CFE8-48B7-A377-F7A76B2C597A}" dt="2022-12-20T12:08:54.046" v="5"/>
          <ac:picMkLst>
            <pc:docMk/>
            <pc:sldMk cId="0" sldId="261"/>
            <ac:picMk id="7" creationId="{2B9F7DFC-FF99-D9B5-BA4A-EE8D329A5052}"/>
          </ac:picMkLst>
        </pc:picChg>
        <pc:picChg chg="mod">
          <ac:chgData name="Alessio Chellini" userId="9136613b1fc0c586" providerId="Windows Live" clId="Web-{2FBACE11-CFE8-48B7-A377-F7A76B2C597A}" dt="2022-12-20T12:08:54.046" v="5"/>
          <ac:picMkLst>
            <pc:docMk/>
            <pc:sldMk cId="0" sldId="261"/>
            <ac:picMk id="8" creationId="{BC7513CF-1788-8C68-52DE-A33A4DE8AFD2}"/>
          </ac:picMkLst>
        </pc:picChg>
        <pc:picChg chg="mod">
          <ac:chgData name="Alessio Chellini" userId="9136613b1fc0c586" providerId="Windows Live" clId="Web-{2FBACE11-CFE8-48B7-A377-F7A76B2C597A}" dt="2022-12-20T12:08:54.046" v="5"/>
          <ac:picMkLst>
            <pc:docMk/>
            <pc:sldMk cId="0" sldId="261"/>
            <ac:picMk id="11" creationId="{94395DE6-0DBA-29E9-EBA8-30025314032A}"/>
          </ac:picMkLst>
        </pc:picChg>
      </pc:sldChg>
      <pc:sldChg chg="modSp">
        <pc:chgData name="Alessio Chellini" userId="9136613b1fc0c586" providerId="Windows Live" clId="Web-{2FBACE11-CFE8-48B7-A377-F7A76B2C597A}" dt="2022-12-20T12:08:54.046" v="5"/>
        <pc:sldMkLst>
          <pc:docMk/>
          <pc:sldMk cId="0" sldId="262"/>
        </pc:sldMkLst>
        <pc:spChg chg="mod">
          <ac:chgData name="Alessio Chellini" userId="9136613b1fc0c586" providerId="Windows Live" clId="Web-{2FBACE11-CFE8-48B7-A377-F7A76B2C597A}" dt="2022-12-20T12:08:54.046" v="5"/>
          <ac:spMkLst>
            <pc:docMk/>
            <pc:sldMk cId="0" sldId="262"/>
            <ac:spMk id="3" creationId="{650124C3-7221-BE78-E42A-B30E9877BC0D}"/>
          </ac:spMkLst>
        </pc:spChg>
        <pc:spChg chg="mod">
          <ac:chgData name="Alessio Chellini" userId="9136613b1fc0c586" providerId="Windows Live" clId="Web-{2FBACE11-CFE8-48B7-A377-F7A76B2C597A}" dt="2022-12-20T12:08:54.046" v="5"/>
          <ac:spMkLst>
            <pc:docMk/>
            <pc:sldMk cId="0" sldId="262"/>
            <ac:spMk id="8" creationId="{164F6FFF-5899-20A3-98D1-876FD63FA026}"/>
          </ac:spMkLst>
        </pc:spChg>
        <pc:spChg chg="mod">
          <ac:chgData name="Alessio Chellini" userId="9136613b1fc0c586" providerId="Windows Live" clId="Web-{2FBACE11-CFE8-48B7-A377-F7A76B2C597A}" dt="2022-12-20T12:08:54.046" v="5"/>
          <ac:spMkLst>
            <pc:docMk/>
            <pc:sldMk cId="0" sldId="262"/>
            <ac:spMk id="184" creationId="{00000000-0000-0000-0000-000000000000}"/>
          </ac:spMkLst>
        </pc:spChg>
        <pc:spChg chg="mod">
          <ac:chgData name="Alessio Chellini" userId="9136613b1fc0c586" providerId="Windows Live" clId="Web-{2FBACE11-CFE8-48B7-A377-F7A76B2C597A}" dt="2022-12-20T12:08:54.046" v="5"/>
          <ac:spMkLst>
            <pc:docMk/>
            <pc:sldMk cId="0" sldId="262"/>
            <ac:spMk id="185" creationId="{00000000-0000-0000-0000-000000000000}"/>
          </ac:spMkLst>
        </pc:spChg>
        <pc:spChg chg="mod">
          <ac:chgData name="Alessio Chellini" userId="9136613b1fc0c586" providerId="Windows Live" clId="Web-{2FBACE11-CFE8-48B7-A377-F7A76B2C597A}" dt="2022-12-20T12:08:54.046" v="5"/>
          <ac:spMkLst>
            <pc:docMk/>
            <pc:sldMk cId="0" sldId="262"/>
            <ac:spMk id="186" creationId="{00000000-0000-0000-0000-000000000000}"/>
          </ac:spMkLst>
        </pc:spChg>
        <pc:spChg chg="mod">
          <ac:chgData name="Alessio Chellini" userId="9136613b1fc0c586" providerId="Windows Live" clId="Web-{2FBACE11-CFE8-48B7-A377-F7A76B2C597A}" dt="2022-12-20T12:08:54.046" v="5"/>
          <ac:spMkLst>
            <pc:docMk/>
            <pc:sldMk cId="0" sldId="262"/>
            <ac:spMk id="189" creationId="{00000000-0000-0000-0000-000000000000}"/>
          </ac:spMkLst>
        </pc:spChg>
        <pc:spChg chg="mod">
          <ac:chgData name="Alessio Chellini" userId="9136613b1fc0c586" providerId="Windows Live" clId="Web-{2FBACE11-CFE8-48B7-A377-F7A76B2C597A}" dt="2022-12-20T12:08:54.046" v="5"/>
          <ac:spMkLst>
            <pc:docMk/>
            <pc:sldMk cId="0" sldId="262"/>
            <ac:spMk id="190" creationId="{00000000-0000-0000-0000-000000000000}"/>
          </ac:spMkLst>
        </pc:spChg>
        <pc:picChg chg="mod">
          <ac:chgData name="Alessio Chellini" userId="9136613b1fc0c586" providerId="Windows Live" clId="Web-{2FBACE11-CFE8-48B7-A377-F7A76B2C597A}" dt="2022-12-20T12:08:54.046" v="5"/>
          <ac:picMkLst>
            <pc:docMk/>
            <pc:sldMk cId="0" sldId="262"/>
            <ac:picMk id="4" creationId="{DD8E4088-3A26-F3DA-0992-9C21D97A7391}"/>
          </ac:picMkLst>
        </pc:picChg>
        <pc:picChg chg="mod">
          <ac:chgData name="Alessio Chellini" userId="9136613b1fc0c586" providerId="Windows Live" clId="Web-{2FBACE11-CFE8-48B7-A377-F7A76B2C597A}" dt="2022-12-20T12:08:54.046" v="5"/>
          <ac:picMkLst>
            <pc:docMk/>
            <pc:sldMk cId="0" sldId="262"/>
            <ac:picMk id="5" creationId="{B36EFD6A-6247-9E5E-12B6-267BF31AFD38}"/>
          </ac:picMkLst>
        </pc:picChg>
        <pc:picChg chg="mod">
          <ac:chgData name="Alessio Chellini" userId="9136613b1fc0c586" providerId="Windows Live" clId="Web-{2FBACE11-CFE8-48B7-A377-F7A76B2C597A}" dt="2022-12-20T12:08:54.046" v="5"/>
          <ac:picMkLst>
            <pc:docMk/>
            <pc:sldMk cId="0" sldId="262"/>
            <ac:picMk id="6" creationId="{50C97843-3D6F-EB63-4451-ED9DC0E1B4DE}"/>
          </ac:picMkLst>
        </pc:picChg>
        <pc:picChg chg="mod">
          <ac:chgData name="Alessio Chellini" userId="9136613b1fc0c586" providerId="Windows Live" clId="Web-{2FBACE11-CFE8-48B7-A377-F7A76B2C597A}" dt="2022-12-20T12:08:54.046" v="5"/>
          <ac:picMkLst>
            <pc:docMk/>
            <pc:sldMk cId="0" sldId="262"/>
            <ac:picMk id="7" creationId="{850E025B-13EA-72AB-4EC8-899421D51217}"/>
          </ac:picMkLst>
        </pc:picChg>
      </pc:sldChg>
      <pc:sldChg chg="modSp">
        <pc:chgData name="Alessio Chellini" userId="9136613b1fc0c586" providerId="Windows Live" clId="Web-{2FBACE11-CFE8-48B7-A377-F7A76B2C597A}" dt="2022-12-20T12:08:54.046" v="5"/>
        <pc:sldMkLst>
          <pc:docMk/>
          <pc:sldMk cId="0" sldId="263"/>
        </pc:sldMkLst>
        <pc:spChg chg="mod">
          <ac:chgData name="Alessio Chellini" userId="9136613b1fc0c586" providerId="Windows Live" clId="Web-{2FBACE11-CFE8-48B7-A377-F7A76B2C597A}" dt="2022-12-20T12:08:54.046" v="5"/>
          <ac:spMkLst>
            <pc:docMk/>
            <pc:sldMk cId="0" sldId="263"/>
            <ac:spMk id="8" creationId="{A675BE68-5151-FDDD-5D06-115CEFBEDD08}"/>
          </ac:spMkLst>
        </pc:spChg>
        <pc:spChg chg="mod">
          <ac:chgData name="Alessio Chellini" userId="9136613b1fc0c586" providerId="Windows Live" clId="Web-{2FBACE11-CFE8-48B7-A377-F7A76B2C597A}" dt="2022-12-20T12:08:54.046" v="5"/>
          <ac:spMkLst>
            <pc:docMk/>
            <pc:sldMk cId="0" sldId="263"/>
            <ac:spMk id="195" creationId="{00000000-0000-0000-0000-000000000000}"/>
          </ac:spMkLst>
        </pc:spChg>
        <pc:picChg chg="mod">
          <ac:chgData name="Alessio Chellini" userId="9136613b1fc0c586" providerId="Windows Live" clId="Web-{2FBACE11-CFE8-48B7-A377-F7A76B2C597A}" dt="2022-12-20T12:08:54.046" v="5"/>
          <ac:picMkLst>
            <pc:docMk/>
            <pc:sldMk cId="0" sldId="263"/>
            <ac:picMk id="5" creationId="{F8AF14A1-BCDE-BEB3-9B6A-BFBD97A5267D}"/>
          </ac:picMkLst>
        </pc:picChg>
        <pc:picChg chg="mod">
          <ac:chgData name="Alessio Chellini" userId="9136613b1fc0c586" providerId="Windows Live" clId="Web-{2FBACE11-CFE8-48B7-A377-F7A76B2C597A}" dt="2022-12-20T12:08:54.046" v="5"/>
          <ac:picMkLst>
            <pc:docMk/>
            <pc:sldMk cId="0" sldId="263"/>
            <ac:picMk id="7" creationId="{F1EAF91C-C12E-CABC-0A20-3E610D346542}"/>
          </ac:picMkLst>
        </pc:picChg>
        <pc:picChg chg="mod">
          <ac:chgData name="Alessio Chellini" userId="9136613b1fc0c586" providerId="Windows Live" clId="Web-{2FBACE11-CFE8-48B7-A377-F7A76B2C597A}" dt="2022-12-20T12:08:54.046" v="5"/>
          <ac:picMkLst>
            <pc:docMk/>
            <pc:sldMk cId="0" sldId="263"/>
            <ac:picMk id="9" creationId="{1F8BB30F-8B85-893E-1C27-4C6A8EED11D3}"/>
          </ac:picMkLst>
        </pc:picChg>
        <pc:picChg chg="mod">
          <ac:chgData name="Alessio Chellini" userId="9136613b1fc0c586" providerId="Windows Live" clId="Web-{2FBACE11-CFE8-48B7-A377-F7A76B2C597A}" dt="2022-12-20T12:08:54.046" v="5"/>
          <ac:picMkLst>
            <pc:docMk/>
            <pc:sldMk cId="0" sldId="263"/>
            <ac:picMk id="10" creationId="{F44FC8B9-5739-CB8C-0304-220B11117761}"/>
          </ac:picMkLst>
        </pc:picChg>
        <pc:picChg chg="mod">
          <ac:chgData name="Alessio Chellini" userId="9136613b1fc0c586" providerId="Windows Live" clId="Web-{2FBACE11-CFE8-48B7-A377-F7A76B2C597A}" dt="2022-12-20T12:08:54.046" v="5"/>
          <ac:picMkLst>
            <pc:docMk/>
            <pc:sldMk cId="0" sldId="263"/>
            <ac:picMk id="11" creationId="{FE86A88A-383E-15EB-9A50-AC46ABD081B4}"/>
          </ac:picMkLst>
        </pc:picChg>
      </pc:sldChg>
      <pc:sldChg chg="modSp">
        <pc:chgData name="Alessio Chellini" userId="9136613b1fc0c586" providerId="Windows Live" clId="Web-{2FBACE11-CFE8-48B7-A377-F7A76B2C597A}" dt="2022-12-20T12:08:54.046" v="5"/>
        <pc:sldMkLst>
          <pc:docMk/>
          <pc:sldMk cId="0" sldId="264"/>
        </pc:sldMkLst>
        <pc:spChg chg="mod">
          <ac:chgData name="Alessio Chellini" userId="9136613b1fc0c586" providerId="Windows Live" clId="Web-{2FBACE11-CFE8-48B7-A377-F7A76B2C597A}" dt="2022-12-20T12:08:54.046" v="5"/>
          <ac:spMkLst>
            <pc:docMk/>
            <pc:sldMk cId="0" sldId="264"/>
            <ac:spMk id="2" creationId="{B08A6660-90FF-960C-EF0E-6631D17745F1}"/>
          </ac:spMkLst>
        </pc:spChg>
        <pc:spChg chg="mod">
          <ac:chgData name="Alessio Chellini" userId="9136613b1fc0c586" providerId="Windows Live" clId="Web-{2FBACE11-CFE8-48B7-A377-F7A76B2C597A}" dt="2022-12-20T12:08:54.046" v="5"/>
          <ac:spMkLst>
            <pc:docMk/>
            <pc:sldMk cId="0" sldId="264"/>
            <ac:spMk id="4" creationId="{2A81A9B7-3F79-F8CD-59C3-A0C17EF70B90}"/>
          </ac:spMkLst>
        </pc:spChg>
        <pc:spChg chg="mod">
          <ac:chgData name="Alessio Chellini" userId="9136613b1fc0c586" providerId="Windows Live" clId="Web-{2FBACE11-CFE8-48B7-A377-F7A76B2C597A}" dt="2022-12-20T12:08:54.046" v="5"/>
          <ac:spMkLst>
            <pc:docMk/>
            <pc:sldMk cId="0" sldId="264"/>
            <ac:spMk id="5" creationId="{E363D971-E559-1078-0921-401AB89AE050}"/>
          </ac:spMkLst>
        </pc:spChg>
        <pc:spChg chg="mod">
          <ac:chgData name="Alessio Chellini" userId="9136613b1fc0c586" providerId="Windows Live" clId="Web-{2FBACE11-CFE8-48B7-A377-F7A76B2C597A}" dt="2022-12-20T12:08:54.046" v="5"/>
          <ac:spMkLst>
            <pc:docMk/>
            <pc:sldMk cId="0" sldId="264"/>
            <ac:spMk id="8" creationId="{484ACD29-CE3D-2066-C8F6-D208B812872E}"/>
          </ac:spMkLst>
        </pc:spChg>
        <pc:spChg chg="mod">
          <ac:chgData name="Alessio Chellini" userId="9136613b1fc0c586" providerId="Windows Live" clId="Web-{2FBACE11-CFE8-48B7-A377-F7A76B2C597A}" dt="2022-12-20T12:08:54.046" v="5"/>
          <ac:spMkLst>
            <pc:docMk/>
            <pc:sldMk cId="0" sldId="264"/>
            <ac:spMk id="9" creationId="{C2C201B3-F690-E669-832C-8B74D9C074A4}"/>
          </ac:spMkLst>
        </pc:spChg>
        <pc:spChg chg="mod">
          <ac:chgData name="Alessio Chellini" userId="9136613b1fc0c586" providerId="Windows Live" clId="Web-{2FBACE11-CFE8-48B7-A377-F7A76B2C597A}" dt="2022-12-20T12:08:54.046" v="5"/>
          <ac:spMkLst>
            <pc:docMk/>
            <pc:sldMk cId="0" sldId="264"/>
            <ac:spMk id="201" creationId="{00000000-0000-0000-0000-000000000000}"/>
          </ac:spMkLst>
        </pc:spChg>
        <pc:spChg chg="mod">
          <ac:chgData name="Alessio Chellini" userId="9136613b1fc0c586" providerId="Windows Live" clId="Web-{2FBACE11-CFE8-48B7-A377-F7A76B2C597A}" dt="2022-12-20T12:08:54.046" v="5"/>
          <ac:spMkLst>
            <pc:docMk/>
            <pc:sldMk cId="0" sldId="264"/>
            <ac:spMk id="202" creationId="{00000000-0000-0000-0000-000000000000}"/>
          </ac:spMkLst>
        </pc:spChg>
        <pc:grpChg chg="mod">
          <ac:chgData name="Alessio Chellini" userId="9136613b1fc0c586" providerId="Windows Live" clId="Web-{2FBACE11-CFE8-48B7-A377-F7A76B2C597A}" dt="2022-12-20T12:08:54.046" v="5"/>
          <ac:grpSpMkLst>
            <pc:docMk/>
            <pc:sldMk cId="0" sldId="264"/>
            <ac:grpSpMk id="6" creationId="{2F81D43C-1CC3-6D06-68CF-261B244FA27F}"/>
          </ac:grpSpMkLst>
        </pc:grpChg>
        <pc:picChg chg="mod">
          <ac:chgData name="Alessio Chellini" userId="9136613b1fc0c586" providerId="Windows Live" clId="Web-{2FBACE11-CFE8-48B7-A377-F7A76B2C597A}" dt="2022-12-20T12:08:54.046" v="5"/>
          <ac:picMkLst>
            <pc:docMk/>
            <pc:sldMk cId="0" sldId="264"/>
            <ac:picMk id="7" creationId="{6B1D0775-5439-E518-29F2-6544880BFEB8}"/>
          </ac:picMkLst>
        </pc:picChg>
        <pc:picChg chg="mod">
          <ac:chgData name="Alessio Chellini" userId="9136613b1fc0c586" providerId="Windows Live" clId="Web-{2FBACE11-CFE8-48B7-A377-F7A76B2C597A}" dt="2022-12-20T12:08:54.046" v="5"/>
          <ac:picMkLst>
            <pc:docMk/>
            <pc:sldMk cId="0" sldId="264"/>
            <ac:picMk id="10" creationId="{E4C47843-B48A-3D06-3447-FB51668BD10F}"/>
          </ac:picMkLst>
        </pc:picChg>
      </pc:sldChg>
      <pc:sldChg chg="modSp">
        <pc:chgData name="Alessio Chellini" userId="9136613b1fc0c586" providerId="Windows Live" clId="Web-{2FBACE11-CFE8-48B7-A377-F7A76B2C597A}" dt="2022-12-20T12:08:54.046" v="5"/>
        <pc:sldMkLst>
          <pc:docMk/>
          <pc:sldMk cId="0" sldId="265"/>
        </pc:sldMkLst>
        <pc:spChg chg="mod">
          <ac:chgData name="Alessio Chellini" userId="9136613b1fc0c586" providerId="Windows Live" clId="Web-{2FBACE11-CFE8-48B7-A377-F7A76B2C597A}" dt="2022-12-20T12:08:54.046" v="5"/>
          <ac:spMkLst>
            <pc:docMk/>
            <pc:sldMk cId="0" sldId="265"/>
            <ac:spMk id="8" creationId="{391D43DB-6132-1936-A18C-BC71BEB34EB3}"/>
          </ac:spMkLst>
        </pc:spChg>
        <pc:spChg chg="mod">
          <ac:chgData name="Alessio Chellini" userId="9136613b1fc0c586" providerId="Windows Live" clId="Web-{2FBACE11-CFE8-48B7-A377-F7A76B2C597A}" dt="2022-12-20T12:08:54.046" v="5"/>
          <ac:spMkLst>
            <pc:docMk/>
            <pc:sldMk cId="0" sldId="265"/>
            <ac:spMk id="9" creationId="{B68DDE6D-FC74-46F7-8D23-D83BD67EDB61}"/>
          </ac:spMkLst>
        </pc:spChg>
        <pc:spChg chg="mod">
          <ac:chgData name="Alessio Chellini" userId="9136613b1fc0c586" providerId="Windows Live" clId="Web-{2FBACE11-CFE8-48B7-A377-F7A76B2C597A}" dt="2022-12-20T12:08:54.046" v="5"/>
          <ac:spMkLst>
            <pc:docMk/>
            <pc:sldMk cId="0" sldId="265"/>
            <ac:spMk id="10" creationId="{DC00A9BB-597E-9CF1-5C7D-80F4CD65A90F}"/>
          </ac:spMkLst>
        </pc:spChg>
        <pc:spChg chg="mod">
          <ac:chgData name="Alessio Chellini" userId="9136613b1fc0c586" providerId="Windows Live" clId="Web-{2FBACE11-CFE8-48B7-A377-F7A76B2C597A}" dt="2022-12-20T12:08:54.046" v="5"/>
          <ac:spMkLst>
            <pc:docMk/>
            <pc:sldMk cId="0" sldId="265"/>
            <ac:spMk id="12" creationId="{F23D410C-D9A0-9E3D-1BBE-0A7FD66F17CB}"/>
          </ac:spMkLst>
        </pc:spChg>
        <pc:spChg chg="mod">
          <ac:chgData name="Alessio Chellini" userId="9136613b1fc0c586" providerId="Windows Live" clId="Web-{2FBACE11-CFE8-48B7-A377-F7A76B2C597A}" dt="2022-12-20T12:08:54.046" v="5"/>
          <ac:spMkLst>
            <pc:docMk/>
            <pc:sldMk cId="0" sldId="265"/>
            <ac:spMk id="13" creationId="{ED2EA6BD-263A-C43F-D57C-9DCD188A47C2}"/>
          </ac:spMkLst>
        </pc:spChg>
        <pc:spChg chg="mod">
          <ac:chgData name="Alessio Chellini" userId="9136613b1fc0c586" providerId="Windows Live" clId="Web-{2FBACE11-CFE8-48B7-A377-F7A76B2C597A}" dt="2022-12-20T12:08:54.046" v="5"/>
          <ac:spMkLst>
            <pc:docMk/>
            <pc:sldMk cId="0" sldId="265"/>
            <ac:spMk id="14" creationId="{609031C0-F220-1AAF-FDAF-3AFFFEEE85CD}"/>
          </ac:spMkLst>
        </pc:spChg>
        <pc:spChg chg="mod">
          <ac:chgData name="Alessio Chellini" userId="9136613b1fc0c586" providerId="Windows Live" clId="Web-{2FBACE11-CFE8-48B7-A377-F7A76B2C597A}" dt="2022-12-20T12:08:54.046" v="5"/>
          <ac:spMkLst>
            <pc:docMk/>
            <pc:sldMk cId="0" sldId="265"/>
            <ac:spMk id="15" creationId="{09631F6E-4275-E463-A760-C056365F9171}"/>
          </ac:spMkLst>
        </pc:spChg>
        <pc:spChg chg="mod">
          <ac:chgData name="Alessio Chellini" userId="9136613b1fc0c586" providerId="Windows Live" clId="Web-{2FBACE11-CFE8-48B7-A377-F7A76B2C597A}" dt="2022-12-20T12:08:54.046" v="5"/>
          <ac:spMkLst>
            <pc:docMk/>
            <pc:sldMk cId="0" sldId="265"/>
            <ac:spMk id="18" creationId="{75D665D6-4C19-42ED-7D9B-B460F8569AA3}"/>
          </ac:spMkLst>
        </pc:spChg>
        <pc:spChg chg="mod">
          <ac:chgData name="Alessio Chellini" userId="9136613b1fc0c586" providerId="Windows Live" clId="Web-{2FBACE11-CFE8-48B7-A377-F7A76B2C597A}" dt="2022-12-20T12:08:54.046" v="5"/>
          <ac:spMkLst>
            <pc:docMk/>
            <pc:sldMk cId="0" sldId="265"/>
            <ac:spMk id="21" creationId="{75207196-E146-6A30-35CD-1D0DC6C39A25}"/>
          </ac:spMkLst>
        </pc:spChg>
        <pc:spChg chg="mod">
          <ac:chgData name="Alessio Chellini" userId="9136613b1fc0c586" providerId="Windows Live" clId="Web-{2FBACE11-CFE8-48B7-A377-F7A76B2C597A}" dt="2022-12-20T12:08:54.046" v="5"/>
          <ac:spMkLst>
            <pc:docMk/>
            <pc:sldMk cId="0" sldId="265"/>
            <ac:spMk id="24" creationId="{D7445AC0-AC06-3623-3BA9-006325CD45DF}"/>
          </ac:spMkLst>
        </pc:spChg>
        <pc:spChg chg="mod">
          <ac:chgData name="Alessio Chellini" userId="9136613b1fc0c586" providerId="Windows Live" clId="Web-{2FBACE11-CFE8-48B7-A377-F7A76B2C597A}" dt="2022-12-20T12:08:54.046" v="5"/>
          <ac:spMkLst>
            <pc:docMk/>
            <pc:sldMk cId="0" sldId="265"/>
            <ac:spMk id="27" creationId="{1AB9E601-C5C8-D285-411A-4A7332EA21A0}"/>
          </ac:spMkLst>
        </pc:spChg>
        <pc:spChg chg="mod">
          <ac:chgData name="Alessio Chellini" userId="9136613b1fc0c586" providerId="Windows Live" clId="Web-{2FBACE11-CFE8-48B7-A377-F7A76B2C597A}" dt="2022-12-20T12:08:54.046" v="5"/>
          <ac:spMkLst>
            <pc:docMk/>
            <pc:sldMk cId="0" sldId="265"/>
            <ac:spMk id="30" creationId="{E48D5776-06E6-D697-F410-F7D5742D9D67}"/>
          </ac:spMkLst>
        </pc:spChg>
        <pc:spChg chg="mod">
          <ac:chgData name="Alessio Chellini" userId="9136613b1fc0c586" providerId="Windows Live" clId="Web-{2FBACE11-CFE8-48B7-A377-F7A76B2C597A}" dt="2022-12-20T12:08:54.046" v="5"/>
          <ac:spMkLst>
            <pc:docMk/>
            <pc:sldMk cId="0" sldId="265"/>
            <ac:spMk id="31" creationId="{7B5EE76D-C108-8A20-10A1-A4C764E66451}"/>
          </ac:spMkLst>
        </pc:spChg>
        <pc:spChg chg="mod">
          <ac:chgData name="Alessio Chellini" userId="9136613b1fc0c586" providerId="Windows Live" clId="Web-{2FBACE11-CFE8-48B7-A377-F7A76B2C597A}" dt="2022-12-20T12:08:54.046" v="5"/>
          <ac:spMkLst>
            <pc:docMk/>
            <pc:sldMk cId="0" sldId="265"/>
            <ac:spMk id="32" creationId="{64772F35-92A8-A58A-1AC7-5A5FC77FB1BC}"/>
          </ac:spMkLst>
        </pc:spChg>
        <pc:spChg chg="mod">
          <ac:chgData name="Alessio Chellini" userId="9136613b1fc0c586" providerId="Windows Live" clId="Web-{2FBACE11-CFE8-48B7-A377-F7A76B2C597A}" dt="2022-12-20T12:08:54.046" v="5"/>
          <ac:spMkLst>
            <pc:docMk/>
            <pc:sldMk cId="0" sldId="265"/>
            <ac:spMk id="33" creationId="{D9CEA1D2-4CE8-6805-D862-1BD29C5057E4}"/>
          </ac:spMkLst>
        </pc:spChg>
        <pc:spChg chg="mod">
          <ac:chgData name="Alessio Chellini" userId="9136613b1fc0c586" providerId="Windows Live" clId="Web-{2FBACE11-CFE8-48B7-A377-F7A76B2C597A}" dt="2022-12-20T12:08:54.046" v="5"/>
          <ac:spMkLst>
            <pc:docMk/>
            <pc:sldMk cId="0" sldId="265"/>
            <ac:spMk id="211" creationId="{00000000-0000-0000-0000-000000000000}"/>
          </ac:spMkLst>
        </pc:spChg>
        <pc:spChg chg="mod">
          <ac:chgData name="Alessio Chellini" userId="9136613b1fc0c586" providerId="Windows Live" clId="Web-{2FBACE11-CFE8-48B7-A377-F7A76B2C597A}" dt="2022-12-20T12:08:54.046" v="5"/>
          <ac:spMkLst>
            <pc:docMk/>
            <pc:sldMk cId="0" sldId="265"/>
            <ac:spMk id="212" creationId="{00000000-0000-0000-0000-000000000000}"/>
          </ac:spMkLst>
        </pc:spChg>
        <pc:spChg chg="mod">
          <ac:chgData name="Alessio Chellini" userId="9136613b1fc0c586" providerId="Windows Live" clId="Web-{2FBACE11-CFE8-48B7-A377-F7A76B2C597A}" dt="2022-12-20T12:08:54.046" v="5"/>
          <ac:spMkLst>
            <pc:docMk/>
            <pc:sldMk cId="0" sldId="265"/>
            <ac:spMk id="213" creationId="{00000000-0000-0000-0000-000000000000}"/>
          </ac:spMkLst>
        </pc:spChg>
        <pc:spChg chg="mod">
          <ac:chgData name="Alessio Chellini" userId="9136613b1fc0c586" providerId="Windows Live" clId="Web-{2FBACE11-CFE8-48B7-A377-F7A76B2C597A}" dt="2022-12-20T12:08:54.046" v="5"/>
          <ac:spMkLst>
            <pc:docMk/>
            <pc:sldMk cId="0" sldId="265"/>
            <ac:spMk id="214" creationId="{00000000-0000-0000-0000-000000000000}"/>
          </ac:spMkLst>
        </pc:spChg>
        <pc:grpChg chg="mod">
          <ac:chgData name="Alessio Chellini" userId="9136613b1fc0c586" providerId="Windows Live" clId="Web-{2FBACE11-CFE8-48B7-A377-F7A76B2C597A}" dt="2022-12-20T12:08:54.046" v="5"/>
          <ac:grpSpMkLst>
            <pc:docMk/>
            <pc:sldMk cId="0" sldId="265"/>
            <ac:grpSpMk id="16" creationId="{359CC88E-1745-51B4-2378-B48B8485F882}"/>
          </ac:grpSpMkLst>
        </pc:grpChg>
        <pc:grpChg chg="mod">
          <ac:chgData name="Alessio Chellini" userId="9136613b1fc0c586" providerId="Windows Live" clId="Web-{2FBACE11-CFE8-48B7-A377-F7A76B2C597A}" dt="2022-12-20T12:08:54.046" v="5"/>
          <ac:grpSpMkLst>
            <pc:docMk/>
            <pc:sldMk cId="0" sldId="265"/>
            <ac:grpSpMk id="17" creationId="{B1704D83-1D50-BF2D-82E1-09F50392C833}"/>
          </ac:grpSpMkLst>
        </pc:grpChg>
        <pc:grpChg chg="mod">
          <ac:chgData name="Alessio Chellini" userId="9136613b1fc0c586" providerId="Windows Live" clId="Web-{2FBACE11-CFE8-48B7-A377-F7A76B2C597A}" dt="2022-12-20T12:08:54.046" v="5"/>
          <ac:grpSpMkLst>
            <pc:docMk/>
            <pc:sldMk cId="0" sldId="265"/>
            <ac:grpSpMk id="20" creationId="{20B69D72-56AA-F39F-4D09-27345D16139C}"/>
          </ac:grpSpMkLst>
        </pc:grpChg>
        <pc:grpChg chg="mod">
          <ac:chgData name="Alessio Chellini" userId="9136613b1fc0c586" providerId="Windows Live" clId="Web-{2FBACE11-CFE8-48B7-A377-F7A76B2C597A}" dt="2022-12-20T12:08:54.046" v="5"/>
          <ac:grpSpMkLst>
            <pc:docMk/>
            <pc:sldMk cId="0" sldId="265"/>
            <ac:grpSpMk id="23" creationId="{95DAF520-EC6E-3A38-2E27-C3DD37AB1608}"/>
          </ac:grpSpMkLst>
        </pc:grpChg>
        <pc:grpChg chg="mod">
          <ac:chgData name="Alessio Chellini" userId="9136613b1fc0c586" providerId="Windows Live" clId="Web-{2FBACE11-CFE8-48B7-A377-F7A76B2C597A}" dt="2022-12-20T12:08:54.046" v="5"/>
          <ac:grpSpMkLst>
            <pc:docMk/>
            <pc:sldMk cId="0" sldId="265"/>
            <ac:grpSpMk id="26" creationId="{245EED32-FAC8-EAD7-CCD1-115471DF4D81}"/>
          </ac:grpSpMkLst>
        </pc:grpChg>
      </pc:sldChg>
      <pc:sldChg chg="modSp">
        <pc:chgData name="Alessio Chellini" userId="9136613b1fc0c586" providerId="Windows Live" clId="Web-{2FBACE11-CFE8-48B7-A377-F7A76B2C597A}" dt="2022-12-20T12:08:54.046" v="5"/>
        <pc:sldMkLst>
          <pc:docMk/>
          <pc:sldMk cId="0" sldId="266"/>
        </pc:sldMkLst>
        <pc:spChg chg="mod">
          <ac:chgData name="Alessio Chellini" userId="9136613b1fc0c586" providerId="Windows Live" clId="Web-{2FBACE11-CFE8-48B7-A377-F7A76B2C597A}" dt="2022-12-20T12:08:54.046" v="5"/>
          <ac:spMkLst>
            <pc:docMk/>
            <pc:sldMk cId="0" sldId="266"/>
            <ac:spMk id="4" creationId="{3A847246-36E7-C273-7F58-C530CAECE086}"/>
          </ac:spMkLst>
        </pc:spChg>
        <pc:spChg chg="mod">
          <ac:chgData name="Alessio Chellini" userId="9136613b1fc0c586" providerId="Windows Live" clId="Web-{2FBACE11-CFE8-48B7-A377-F7A76B2C597A}" dt="2022-12-20T12:08:54.046" v="5"/>
          <ac:spMkLst>
            <pc:docMk/>
            <pc:sldMk cId="0" sldId="266"/>
            <ac:spMk id="9" creationId="{81F5AF43-18E8-521D-4C1B-87DC908DCD77}"/>
          </ac:spMkLst>
        </pc:spChg>
        <pc:spChg chg="mod">
          <ac:chgData name="Alessio Chellini" userId="9136613b1fc0c586" providerId="Windows Live" clId="Web-{2FBACE11-CFE8-48B7-A377-F7A76B2C597A}" dt="2022-12-20T12:08:54.046" v="5"/>
          <ac:spMkLst>
            <pc:docMk/>
            <pc:sldMk cId="0" sldId="266"/>
            <ac:spMk id="220" creationId="{00000000-0000-0000-0000-000000000000}"/>
          </ac:spMkLst>
        </pc:spChg>
        <pc:picChg chg="mod">
          <ac:chgData name="Alessio Chellini" userId="9136613b1fc0c586" providerId="Windows Live" clId="Web-{2FBACE11-CFE8-48B7-A377-F7A76B2C597A}" dt="2022-12-20T12:08:54.046" v="5"/>
          <ac:picMkLst>
            <pc:docMk/>
            <pc:sldMk cId="0" sldId="266"/>
            <ac:picMk id="3" creationId="{F985BE27-E05F-84A8-97A6-7FB36C4F73A4}"/>
          </ac:picMkLst>
        </pc:picChg>
        <pc:picChg chg="mod">
          <ac:chgData name="Alessio Chellini" userId="9136613b1fc0c586" providerId="Windows Live" clId="Web-{2FBACE11-CFE8-48B7-A377-F7A76B2C597A}" dt="2022-12-20T12:08:54.046" v="5"/>
          <ac:picMkLst>
            <pc:docMk/>
            <pc:sldMk cId="0" sldId="266"/>
            <ac:picMk id="8" creationId="{CF39EA48-784D-E034-50BC-3846A8D6681E}"/>
          </ac:picMkLst>
        </pc:picChg>
        <pc:picChg chg="mod">
          <ac:chgData name="Alessio Chellini" userId="9136613b1fc0c586" providerId="Windows Live" clId="Web-{2FBACE11-CFE8-48B7-A377-F7A76B2C597A}" dt="2022-12-20T12:08:54.046" v="5"/>
          <ac:picMkLst>
            <pc:docMk/>
            <pc:sldMk cId="0" sldId="266"/>
            <ac:picMk id="10" creationId="{A9F1B2A0-6B0F-1E7D-AC7D-A30B7F3F13A4}"/>
          </ac:picMkLst>
        </pc:picChg>
        <pc:picChg chg="mod">
          <ac:chgData name="Alessio Chellini" userId="9136613b1fc0c586" providerId="Windows Live" clId="Web-{2FBACE11-CFE8-48B7-A377-F7A76B2C597A}" dt="2022-12-20T12:08:54.046" v="5"/>
          <ac:picMkLst>
            <pc:docMk/>
            <pc:sldMk cId="0" sldId="266"/>
            <ac:picMk id="11" creationId="{B97D35F0-A847-80E4-CBEA-204314EE6940}"/>
          </ac:picMkLst>
        </pc:picChg>
        <pc:picChg chg="mod">
          <ac:chgData name="Alessio Chellini" userId="9136613b1fc0c586" providerId="Windows Live" clId="Web-{2FBACE11-CFE8-48B7-A377-F7A76B2C597A}" dt="2022-12-20T12:08:54.046" v="5"/>
          <ac:picMkLst>
            <pc:docMk/>
            <pc:sldMk cId="0" sldId="266"/>
            <ac:picMk id="12" creationId="{ABEC5386-4ACC-F3FF-7697-0301D4D174D7}"/>
          </ac:picMkLst>
        </pc:picChg>
      </pc:sldChg>
      <pc:sldChg chg="modSp">
        <pc:chgData name="Alessio Chellini" userId="9136613b1fc0c586" providerId="Windows Live" clId="Web-{2FBACE11-CFE8-48B7-A377-F7A76B2C597A}" dt="2022-12-20T12:08:54.046" v="5"/>
        <pc:sldMkLst>
          <pc:docMk/>
          <pc:sldMk cId="0" sldId="267"/>
        </pc:sldMkLst>
        <pc:spChg chg="mod">
          <ac:chgData name="Alessio Chellini" userId="9136613b1fc0c586" providerId="Windows Live" clId="Web-{2FBACE11-CFE8-48B7-A377-F7A76B2C597A}" dt="2022-12-20T12:08:54.046" v="5"/>
          <ac:spMkLst>
            <pc:docMk/>
            <pc:sldMk cId="0" sldId="267"/>
            <ac:spMk id="3" creationId="{58826C39-F68F-6925-33BD-F57F6D2D26A4}"/>
          </ac:spMkLst>
        </pc:spChg>
        <pc:spChg chg="mod">
          <ac:chgData name="Alessio Chellini" userId="9136613b1fc0c586" providerId="Windows Live" clId="Web-{2FBACE11-CFE8-48B7-A377-F7A76B2C597A}" dt="2022-12-20T12:08:54.046" v="5"/>
          <ac:spMkLst>
            <pc:docMk/>
            <pc:sldMk cId="0" sldId="267"/>
            <ac:spMk id="9" creationId="{4C4D9278-40CE-B2E2-BD92-CA85D1CB01FF}"/>
          </ac:spMkLst>
        </pc:spChg>
        <pc:spChg chg="mod">
          <ac:chgData name="Alessio Chellini" userId="9136613b1fc0c586" providerId="Windows Live" clId="Web-{2FBACE11-CFE8-48B7-A377-F7A76B2C597A}" dt="2022-12-20T12:08:54.046" v="5"/>
          <ac:spMkLst>
            <pc:docMk/>
            <pc:sldMk cId="0" sldId="267"/>
            <ac:spMk id="11" creationId="{A36C74C3-09B4-FA89-5E3C-26F20892168B}"/>
          </ac:spMkLst>
        </pc:spChg>
        <pc:spChg chg="mod">
          <ac:chgData name="Alessio Chellini" userId="9136613b1fc0c586" providerId="Windows Live" clId="Web-{2FBACE11-CFE8-48B7-A377-F7A76B2C597A}" dt="2022-12-20T12:08:54.046" v="5"/>
          <ac:spMkLst>
            <pc:docMk/>
            <pc:sldMk cId="0" sldId="267"/>
            <ac:spMk id="15" creationId="{9CA7605E-D0DB-208B-968D-2102F805F887}"/>
          </ac:spMkLst>
        </pc:spChg>
        <pc:spChg chg="mod">
          <ac:chgData name="Alessio Chellini" userId="9136613b1fc0c586" providerId="Windows Live" clId="Web-{2FBACE11-CFE8-48B7-A377-F7A76B2C597A}" dt="2022-12-20T12:08:54.046" v="5"/>
          <ac:spMkLst>
            <pc:docMk/>
            <pc:sldMk cId="0" sldId="267"/>
            <ac:spMk id="23" creationId="{4461098B-9284-9D48-25D2-77980527B1F5}"/>
          </ac:spMkLst>
        </pc:spChg>
        <pc:spChg chg="mod">
          <ac:chgData name="Alessio Chellini" userId="9136613b1fc0c586" providerId="Windows Live" clId="Web-{2FBACE11-CFE8-48B7-A377-F7A76B2C597A}" dt="2022-12-20T12:08:54.046" v="5"/>
          <ac:spMkLst>
            <pc:docMk/>
            <pc:sldMk cId="0" sldId="267"/>
            <ac:spMk id="24" creationId="{78666A69-D63C-4338-21DB-AE0CAE50C475}"/>
          </ac:spMkLst>
        </pc:spChg>
        <pc:spChg chg="mod">
          <ac:chgData name="Alessio Chellini" userId="9136613b1fc0c586" providerId="Windows Live" clId="Web-{2FBACE11-CFE8-48B7-A377-F7A76B2C597A}" dt="2022-12-20T12:08:54.046" v="5"/>
          <ac:spMkLst>
            <pc:docMk/>
            <pc:sldMk cId="0" sldId="267"/>
            <ac:spMk id="25" creationId="{C6EE1000-FDB7-F996-F6AA-CAF509B896D4}"/>
          </ac:spMkLst>
        </pc:spChg>
        <pc:spChg chg="mod">
          <ac:chgData name="Alessio Chellini" userId="9136613b1fc0c586" providerId="Windows Live" clId="Web-{2FBACE11-CFE8-48B7-A377-F7A76B2C597A}" dt="2022-12-20T12:08:54.046" v="5"/>
          <ac:spMkLst>
            <pc:docMk/>
            <pc:sldMk cId="0" sldId="267"/>
            <ac:spMk id="26" creationId="{1CF095CB-8DFF-6EA7-BFD7-BD991578A19B}"/>
          </ac:spMkLst>
        </pc:spChg>
        <pc:spChg chg="mod">
          <ac:chgData name="Alessio Chellini" userId="9136613b1fc0c586" providerId="Windows Live" clId="Web-{2FBACE11-CFE8-48B7-A377-F7A76B2C597A}" dt="2022-12-20T12:08:54.046" v="5"/>
          <ac:spMkLst>
            <pc:docMk/>
            <pc:sldMk cId="0" sldId="267"/>
            <ac:spMk id="27" creationId="{347818FE-AE53-4AC3-F243-26B4335EC438}"/>
          </ac:spMkLst>
        </pc:spChg>
        <pc:spChg chg="mod">
          <ac:chgData name="Alessio Chellini" userId="9136613b1fc0c586" providerId="Windows Live" clId="Web-{2FBACE11-CFE8-48B7-A377-F7A76B2C597A}" dt="2022-12-20T12:08:54.046" v="5"/>
          <ac:spMkLst>
            <pc:docMk/>
            <pc:sldMk cId="0" sldId="267"/>
            <ac:spMk id="30" creationId="{C4AB2299-C162-6BDE-A055-986F1E870A66}"/>
          </ac:spMkLst>
        </pc:spChg>
        <pc:spChg chg="mod">
          <ac:chgData name="Alessio Chellini" userId="9136613b1fc0c586" providerId="Windows Live" clId="Web-{2FBACE11-CFE8-48B7-A377-F7A76B2C597A}" dt="2022-12-20T12:08:54.046" v="5"/>
          <ac:spMkLst>
            <pc:docMk/>
            <pc:sldMk cId="0" sldId="267"/>
            <ac:spMk id="32" creationId="{57F851FF-DA19-933A-BE89-1F0803B721A1}"/>
          </ac:spMkLst>
        </pc:spChg>
        <pc:spChg chg="mod">
          <ac:chgData name="Alessio Chellini" userId="9136613b1fc0c586" providerId="Windows Live" clId="Web-{2FBACE11-CFE8-48B7-A377-F7A76B2C597A}" dt="2022-12-20T12:08:54.046" v="5"/>
          <ac:spMkLst>
            <pc:docMk/>
            <pc:sldMk cId="0" sldId="267"/>
            <ac:spMk id="34" creationId="{1DF83C54-7CC4-D932-AC31-D5766DA7213C}"/>
          </ac:spMkLst>
        </pc:spChg>
        <pc:spChg chg="mod">
          <ac:chgData name="Alessio Chellini" userId="9136613b1fc0c586" providerId="Windows Live" clId="Web-{2FBACE11-CFE8-48B7-A377-F7A76B2C597A}" dt="2022-12-20T12:08:54.046" v="5"/>
          <ac:spMkLst>
            <pc:docMk/>
            <pc:sldMk cId="0" sldId="267"/>
            <ac:spMk id="35" creationId="{E077AEF9-5D3A-2EE1-B465-9A6A8828B6F7}"/>
          </ac:spMkLst>
        </pc:spChg>
        <pc:spChg chg="mod">
          <ac:chgData name="Alessio Chellini" userId="9136613b1fc0c586" providerId="Windows Live" clId="Web-{2FBACE11-CFE8-48B7-A377-F7A76B2C597A}" dt="2022-12-20T12:08:54.046" v="5"/>
          <ac:spMkLst>
            <pc:docMk/>
            <pc:sldMk cId="0" sldId="267"/>
            <ac:spMk id="36" creationId="{95EE77DF-54C8-C7ED-4183-37165D7C6232}"/>
          </ac:spMkLst>
        </pc:spChg>
        <pc:spChg chg="mod">
          <ac:chgData name="Alessio Chellini" userId="9136613b1fc0c586" providerId="Windows Live" clId="Web-{2FBACE11-CFE8-48B7-A377-F7A76B2C597A}" dt="2022-12-20T12:08:54.046" v="5"/>
          <ac:spMkLst>
            <pc:docMk/>
            <pc:sldMk cId="0" sldId="267"/>
            <ac:spMk id="226" creationId="{00000000-0000-0000-0000-000000000000}"/>
          </ac:spMkLst>
        </pc:spChg>
        <pc:spChg chg="mod">
          <ac:chgData name="Alessio Chellini" userId="9136613b1fc0c586" providerId="Windows Live" clId="Web-{2FBACE11-CFE8-48B7-A377-F7A76B2C597A}" dt="2022-12-20T12:08:54.046" v="5"/>
          <ac:spMkLst>
            <pc:docMk/>
            <pc:sldMk cId="0" sldId="267"/>
            <ac:spMk id="227" creationId="{00000000-0000-0000-0000-000000000000}"/>
          </ac:spMkLst>
        </pc:spChg>
        <pc:picChg chg="mod">
          <ac:chgData name="Alessio Chellini" userId="9136613b1fc0c586" providerId="Windows Live" clId="Web-{2FBACE11-CFE8-48B7-A377-F7A76B2C597A}" dt="2022-12-20T12:08:54.046" v="5"/>
          <ac:picMkLst>
            <pc:docMk/>
            <pc:sldMk cId="0" sldId="267"/>
            <ac:picMk id="16" creationId="{59435235-1DF1-4BA8-E129-10CF773F380B}"/>
          </ac:picMkLst>
        </pc:picChg>
        <pc:picChg chg="mod">
          <ac:chgData name="Alessio Chellini" userId="9136613b1fc0c586" providerId="Windows Live" clId="Web-{2FBACE11-CFE8-48B7-A377-F7A76B2C597A}" dt="2022-12-20T12:08:54.046" v="5"/>
          <ac:picMkLst>
            <pc:docMk/>
            <pc:sldMk cId="0" sldId="267"/>
            <ac:picMk id="19" creationId="{BF95C2D2-0A16-2FBA-35B6-407A148324E0}"/>
          </ac:picMkLst>
        </pc:picChg>
        <pc:picChg chg="mod">
          <ac:chgData name="Alessio Chellini" userId="9136613b1fc0c586" providerId="Windows Live" clId="Web-{2FBACE11-CFE8-48B7-A377-F7A76B2C597A}" dt="2022-12-20T12:08:54.046" v="5"/>
          <ac:picMkLst>
            <pc:docMk/>
            <pc:sldMk cId="0" sldId="267"/>
            <ac:picMk id="31" creationId="{0E972BBF-9789-0085-62CE-5711A586FC4B}"/>
          </ac:picMkLst>
        </pc:picChg>
        <pc:picChg chg="mod">
          <ac:chgData name="Alessio Chellini" userId="9136613b1fc0c586" providerId="Windows Live" clId="Web-{2FBACE11-CFE8-48B7-A377-F7A76B2C597A}" dt="2022-12-20T12:08:54.046" v="5"/>
          <ac:picMkLst>
            <pc:docMk/>
            <pc:sldMk cId="0" sldId="267"/>
            <ac:picMk id="33" creationId="{83271D0D-3D7F-2FE7-287C-D06FEEE4C7BD}"/>
          </ac:picMkLst>
        </pc:picChg>
        <pc:picChg chg="mod">
          <ac:chgData name="Alessio Chellini" userId="9136613b1fc0c586" providerId="Windows Live" clId="Web-{2FBACE11-CFE8-48B7-A377-F7A76B2C597A}" dt="2022-12-20T12:08:54.046" v="5"/>
          <ac:picMkLst>
            <pc:docMk/>
            <pc:sldMk cId="0" sldId="267"/>
            <ac:picMk id="40" creationId="{CF3A31EF-AABD-70EB-D671-2A10279B07A4}"/>
          </ac:picMkLst>
        </pc:picChg>
      </pc:sldChg>
      <pc:sldChg chg="modSp">
        <pc:chgData name="Alessio Chellini" userId="9136613b1fc0c586" providerId="Windows Live" clId="Web-{2FBACE11-CFE8-48B7-A377-F7A76B2C597A}" dt="2022-12-20T12:08:54.046" v="5"/>
        <pc:sldMkLst>
          <pc:docMk/>
          <pc:sldMk cId="0" sldId="268"/>
        </pc:sldMkLst>
        <pc:spChg chg="mod">
          <ac:chgData name="Alessio Chellini" userId="9136613b1fc0c586" providerId="Windows Live" clId="Web-{2FBACE11-CFE8-48B7-A377-F7A76B2C597A}" dt="2022-12-20T12:08:54.046" v="5"/>
          <ac:spMkLst>
            <pc:docMk/>
            <pc:sldMk cId="0" sldId="268"/>
            <ac:spMk id="4" creationId="{B08EDB8E-93B8-E28C-6C76-6DDC33241EF1}"/>
          </ac:spMkLst>
        </pc:spChg>
        <pc:spChg chg="mod">
          <ac:chgData name="Alessio Chellini" userId="9136613b1fc0c586" providerId="Windows Live" clId="Web-{2FBACE11-CFE8-48B7-A377-F7A76B2C597A}" dt="2022-12-20T12:08:54.046" v="5"/>
          <ac:spMkLst>
            <pc:docMk/>
            <pc:sldMk cId="0" sldId="268"/>
            <ac:spMk id="9" creationId="{29648D81-6B09-6571-984F-EFD06FC368CA}"/>
          </ac:spMkLst>
        </pc:spChg>
        <pc:spChg chg="mod">
          <ac:chgData name="Alessio Chellini" userId="9136613b1fc0c586" providerId="Windows Live" clId="Web-{2FBACE11-CFE8-48B7-A377-F7A76B2C597A}" dt="2022-12-20T12:08:54.046" v="5"/>
          <ac:spMkLst>
            <pc:docMk/>
            <pc:sldMk cId="0" sldId="268"/>
            <ac:spMk id="235" creationId="{00000000-0000-0000-0000-000000000000}"/>
          </ac:spMkLst>
        </pc:spChg>
        <pc:spChg chg="mod">
          <ac:chgData name="Alessio Chellini" userId="9136613b1fc0c586" providerId="Windows Live" clId="Web-{2FBACE11-CFE8-48B7-A377-F7A76B2C597A}" dt="2022-12-20T12:08:54.046" v="5"/>
          <ac:spMkLst>
            <pc:docMk/>
            <pc:sldMk cId="0" sldId="268"/>
            <ac:spMk id="236" creationId="{00000000-0000-0000-0000-000000000000}"/>
          </ac:spMkLst>
        </pc:spChg>
        <pc:picChg chg="mod">
          <ac:chgData name="Alessio Chellini" userId="9136613b1fc0c586" providerId="Windows Live" clId="Web-{2FBACE11-CFE8-48B7-A377-F7A76B2C597A}" dt="2022-12-20T12:08:54.046" v="5"/>
          <ac:picMkLst>
            <pc:docMk/>
            <pc:sldMk cId="0" sldId="268"/>
            <ac:picMk id="5" creationId="{21E597ED-B369-14E9-81C5-4073169D0D22}"/>
          </ac:picMkLst>
        </pc:picChg>
        <pc:picChg chg="mod">
          <ac:chgData name="Alessio Chellini" userId="9136613b1fc0c586" providerId="Windows Live" clId="Web-{2FBACE11-CFE8-48B7-A377-F7A76B2C597A}" dt="2022-12-20T12:08:54.046" v="5"/>
          <ac:picMkLst>
            <pc:docMk/>
            <pc:sldMk cId="0" sldId="268"/>
            <ac:picMk id="7" creationId="{0A2B7FEB-BAC8-6810-FC85-77530DE3A219}"/>
          </ac:picMkLst>
        </pc:picChg>
        <pc:picChg chg="mod">
          <ac:chgData name="Alessio Chellini" userId="9136613b1fc0c586" providerId="Windows Live" clId="Web-{2FBACE11-CFE8-48B7-A377-F7A76B2C597A}" dt="2022-12-20T12:08:54.046" v="5"/>
          <ac:picMkLst>
            <pc:docMk/>
            <pc:sldMk cId="0" sldId="268"/>
            <ac:picMk id="8" creationId="{222BBE99-4041-3AD6-A3E6-3DBA0C858B25}"/>
          </ac:picMkLst>
        </pc:picChg>
      </pc:sldChg>
      <pc:sldChg chg="modSp">
        <pc:chgData name="Alessio Chellini" userId="9136613b1fc0c586" providerId="Windows Live" clId="Web-{2FBACE11-CFE8-48B7-A377-F7A76B2C597A}" dt="2022-12-20T12:08:54.046" v="5"/>
        <pc:sldMkLst>
          <pc:docMk/>
          <pc:sldMk cId="0" sldId="269"/>
        </pc:sldMkLst>
        <pc:spChg chg="mod">
          <ac:chgData name="Alessio Chellini" userId="9136613b1fc0c586" providerId="Windows Live" clId="Web-{2FBACE11-CFE8-48B7-A377-F7A76B2C597A}" dt="2022-12-20T12:08:54.046" v="5"/>
          <ac:spMkLst>
            <pc:docMk/>
            <pc:sldMk cId="0" sldId="269"/>
            <ac:spMk id="3" creationId="{940968DC-2598-609F-EC3B-393D9401D80E}"/>
          </ac:spMkLst>
        </pc:spChg>
        <pc:spChg chg="mod">
          <ac:chgData name="Alessio Chellini" userId="9136613b1fc0c586" providerId="Windows Live" clId="Web-{2FBACE11-CFE8-48B7-A377-F7A76B2C597A}" dt="2022-12-20T12:08:54.046" v="5"/>
          <ac:spMkLst>
            <pc:docMk/>
            <pc:sldMk cId="0" sldId="269"/>
            <ac:spMk id="6" creationId="{6165AF7E-A154-F525-1D30-7EDF4C44D9A2}"/>
          </ac:spMkLst>
        </pc:spChg>
        <pc:spChg chg="mod">
          <ac:chgData name="Alessio Chellini" userId="9136613b1fc0c586" providerId="Windows Live" clId="Web-{2FBACE11-CFE8-48B7-A377-F7A76B2C597A}" dt="2022-12-20T12:08:54.046" v="5"/>
          <ac:spMkLst>
            <pc:docMk/>
            <pc:sldMk cId="0" sldId="269"/>
            <ac:spMk id="8" creationId="{1D7EBF36-01B6-9E74-D6EB-596BFCA2FFA8}"/>
          </ac:spMkLst>
        </pc:spChg>
        <pc:spChg chg="mod">
          <ac:chgData name="Alessio Chellini" userId="9136613b1fc0c586" providerId="Windows Live" clId="Web-{2FBACE11-CFE8-48B7-A377-F7A76B2C597A}" dt="2022-12-20T12:08:54.046" v="5"/>
          <ac:spMkLst>
            <pc:docMk/>
            <pc:sldMk cId="0" sldId="269"/>
            <ac:spMk id="9" creationId="{B1F2214D-3527-7EE7-6F18-E3CA04572FAD}"/>
          </ac:spMkLst>
        </pc:spChg>
        <pc:spChg chg="mod">
          <ac:chgData name="Alessio Chellini" userId="9136613b1fc0c586" providerId="Windows Live" clId="Web-{2FBACE11-CFE8-48B7-A377-F7A76B2C597A}" dt="2022-12-20T12:08:54.046" v="5"/>
          <ac:spMkLst>
            <pc:docMk/>
            <pc:sldMk cId="0" sldId="269"/>
            <ac:spMk id="243" creationId="{00000000-0000-0000-0000-000000000000}"/>
          </ac:spMkLst>
        </pc:spChg>
        <pc:spChg chg="mod">
          <ac:chgData name="Alessio Chellini" userId="9136613b1fc0c586" providerId="Windows Live" clId="Web-{2FBACE11-CFE8-48B7-A377-F7A76B2C597A}" dt="2022-12-20T12:08:54.046" v="5"/>
          <ac:spMkLst>
            <pc:docMk/>
            <pc:sldMk cId="0" sldId="269"/>
            <ac:spMk id="244" creationId="{00000000-0000-0000-0000-000000000000}"/>
          </ac:spMkLst>
        </pc:spChg>
        <pc:picChg chg="mod">
          <ac:chgData name="Alessio Chellini" userId="9136613b1fc0c586" providerId="Windows Live" clId="Web-{2FBACE11-CFE8-48B7-A377-F7A76B2C597A}" dt="2022-12-20T12:08:54.046" v="5"/>
          <ac:picMkLst>
            <pc:docMk/>
            <pc:sldMk cId="0" sldId="269"/>
            <ac:picMk id="4" creationId="{498B4A1B-337A-C2F1-D1A3-8AF81D901DDB}"/>
          </ac:picMkLst>
        </pc:picChg>
      </pc:sldChg>
      <pc:sldChg chg="modSp">
        <pc:chgData name="Alessio Chellini" userId="9136613b1fc0c586" providerId="Windows Live" clId="Web-{2FBACE11-CFE8-48B7-A377-F7A76B2C597A}" dt="2022-12-20T12:08:54.046" v="5"/>
        <pc:sldMkLst>
          <pc:docMk/>
          <pc:sldMk cId="0" sldId="270"/>
        </pc:sldMkLst>
        <pc:spChg chg="mod">
          <ac:chgData name="Alessio Chellini" userId="9136613b1fc0c586" providerId="Windows Live" clId="Web-{2FBACE11-CFE8-48B7-A377-F7A76B2C597A}" dt="2022-12-20T12:08:54.046" v="5"/>
          <ac:spMkLst>
            <pc:docMk/>
            <pc:sldMk cId="0" sldId="270"/>
            <ac:spMk id="2" creationId="{7E77E554-B0FD-89FF-842C-172045E38A04}"/>
          </ac:spMkLst>
        </pc:spChg>
        <pc:spChg chg="mod">
          <ac:chgData name="Alessio Chellini" userId="9136613b1fc0c586" providerId="Windows Live" clId="Web-{2FBACE11-CFE8-48B7-A377-F7A76B2C597A}" dt="2022-12-20T12:08:54.046" v="5"/>
          <ac:spMkLst>
            <pc:docMk/>
            <pc:sldMk cId="0" sldId="270"/>
            <ac:spMk id="3" creationId="{C4BFD255-6D2F-4B87-06BE-0FCCB2A9ED1E}"/>
          </ac:spMkLst>
        </pc:spChg>
        <pc:spChg chg="mod">
          <ac:chgData name="Alessio Chellini" userId="9136613b1fc0c586" providerId="Windows Live" clId="Web-{2FBACE11-CFE8-48B7-A377-F7A76B2C597A}" dt="2022-12-20T12:08:54.046" v="5"/>
          <ac:spMkLst>
            <pc:docMk/>
            <pc:sldMk cId="0" sldId="270"/>
            <ac:spMk id="4" creationId="{AF7F9126-8ACA-3E92-C8C2-2BF8094338D4}"/>
          </ac:spMkLst>
        </pc:spChg>
        <pc:spChg chg="mod">
          <ac:chgData name="Alessio Chellini" userId="9136613b1fc0c586" providerId="Windows Live" clId="Web-{2FBACE11-CFE8-48B7-A377-F7A76B2C597A}" dt="2022-12-20T12:08:54.046" v="5"/>
          <ac:spMkLst>
            <pc:docMk/>
            <pc:sldMk cId="0" sldId="270"/>
            <ac:spMk id="5" creationId="{99AE1654-E9E2-E319-58C7-C7DB8ABCC8C2}"/>
          </ac:spMkLst>
        </pc:spChg>
        <pc:spChg chg="mod">
          <ac:chgData name="Alessio Chellini" userId="9136613b1fc0c586" providerId="Windows Live" clId="Web-{2FBACE11-CFE8-48B7-A377-F7A76B2C597A}" dt="2022-12-20T12:08:54.046" v="5"/>
          <ac:spMkLst>
            <pc:docMk/>
            <pc:sldMk cId="0" sldId="270"/>
            <ac:spMk id="6" creationId="{14FA5CC0-11ED-188C-9D40-25DF1E7E75BC}"/>
          </ac:spMkLst>
        </pc:spChg>
        <pc:spChg chg="mod">
          <ac:chgData name="Alessio Chellini" userId="9136613b1fc0c586" providerId="Windows Live" clId="Web-{2FBACE11-CFE8-48B7-A377-F7A76B2C597A}" dt="2022-12-20T12:08:54.046" v="5"/>
          <ac:spMkLst>
            <pc:docMk/>
            <pc:sldMk cId="0" sldId="270"/>
            <ac:spMk id="7" creationId="{D6A8078D-468D-792A-35FC-21C6946775B8}"/>
          </ac:spMkLst>
        </pc:spChg>
        <pc:spChg chg="mod">
          <ac:chgData name="Alessio Chellini" userId="9136613b1fc0c586" providerId="Windows Live" clId="Web-{2FBACE11-CFE8-48B7-A377-F7A76B2C597A}" dt="2022-12-20T12:08:54.046" v="5"/>
          <ac:spMkLst>
            <pc:docMk/>
            <pc:sldMk cId="0" sldId="270"/>
            <ac:spMk id="8" creationId="{48BE4D12-75D4-3D1E-7FA0-B8DF909A4F9D}"/>
          </ac:spMkLst>
        </pc:spChg>
        <pc:spChg chg="mod">
          <ac:chgData name="Alessio Chellini" userId="9136613b1fc0c586" providerId="Windows Live" clId="Web-{2FBACE11-CFE8-48B7-A377-F7A76B2C597A}" dt="2022-12-20T12:08:54.046" v="5"/>
          <ac:spMkLst>
            <pc:docMk/>
            <pc:sldMk cId="0" sldId="270"/>
            <ac:spMk id="10" creationId="{9812C3A2-838B-CD86-F7F9-8F16AB36CB81}"/>
          </ac:spMkLst>
        </pc:spChg>
        <pc:spChg chg="mod">
          <ac:chgData name="Alessio Chellini" userId="9136613b1fc0c586" providerId="Windows Live" clId="Web-{2FBACE11-CFE8-48B7-A377-F7A76B2C597A}" dt="2022-12-20T12:08:54.046" v="5"/>
          <ac:spMkLst>
            <pc:docMk/>
            <pc:sldMk cId="0" sldId="270"/>
            <ac:spMk id="40" creationId="{B1E50A7A-8E43-649B-8B4C-ADDF970A340A}"/>
          </ac:spMkLst>
        </pc:spChg>
        <pc:spChg chg="mod">
          <ac:chgData name="Alessio Chellini" userId="9136613b1fc0c586" providerId="Windows Live" clId="Web-{2FBACE11-CFE8-48B7-A377-F7A76B2C597A}" dt="2022-12-20T12:08:54.046" v="5"/>
          <ac:spMkLst>
            <pc:docMk/>
            <pc:sldMk cId="0" sldId="270"/>
            <ac:spMk id="41" creationId="{95466CEF-6946-D5AB-05D6-D6E75054E35A}"/>
          </ac:spMkLst>
        </pc:spChg>
        <pc:spChg chg="mod">
          <ac:chgData name="Alessio Chellini" userId="9136613b1fc0c586" providerId="Windows Live" clId="Web-{2FBACE11-CFE8-48B7-A377-F7A76B2C597A}" dt="2022-12-20T12:08:54.046" v="5"/>
          <ac:spMkLst>
            <pc:docMk/>
            <pc:sldMk cId="0" sldId="270"/>
            <ac:spMk id="42" creationId="{43C95481-7B43-CD8E-0FDC-A01789DA2BBE}"/>
          </ac:spMkLst>
        </pc:spChg>
        <pc:spChg chg="mod">
          <ac:chgData name="Alessio Chellini" userId="9136613b1fc0c586" providerId="Windows Live" clId="Web-{2FBACE11-CFE8-48B7-A377-F7A76B2C597A}" dt="2022-12-20T12:08:54.046" v="5"/>
          <ac:spMkLst>
            <pc:docMk/>
            <pc:sldMk cId="0" sldId="270"/>
            <ac:spMk id="43" creationId="{AB4AB25E-55FE-D94F-1D0E-0A7CC6ACDC66}"/>
          </ac:spMkLst>
        </pc:spChg>
        <pc:spChg chg="mod">
          <ac:chgData name="Alessio Chellini" userId="9136613b1fc0c586" providerId="Windows Live" clId="Web-{2FBACE11-CFE8-48B7-A377-F7A76B2C597A}" dt="2022-12-20T12:08:54.046" v="5"/>
          <ac:spMkLst>
            <pc:docMk/>
            <pc:sldMk cId="0" sldId="270"/>
            <ac:spMk id="44" creationId="{5C8CC26A-7026-D3A3-4183-B1D4861B443C}"/>
          </ac:spMkLst>
        </pc:spChg>
        <pc:spChg chg="mod">
          <ac:chgData name="Alessio Chellini" userId="9136613b1fc0c586" providerId="Windows Live" clId="Web-{2FBACE11-CFE8-48B7-A377-F7A76B2C597A}" dt="2022-12-20T12:08:54.046" v="5"/>
          <ac:spMkLst>
            <pc:docMk/>
            <pc:sldMk cId="0" sldId="270"/>
            <ac:spMk id="45" creationId="{72BD66AE-E5DE-80D7-2B3F-D97A41DD9A40}"/>
          </ac:spMkLst>
        </pc:spChg>
        <pc:spChg chg="mod">
          <ac:chgData name="Alessio Chellini" userId="9136613b1fc0c586" providerId="Windows Live" clId="Web-{2FBACE11-CFE8-48B7-A377-F7A76B2C597A}" dt="2022-12-20T12:08:54.046" v="5"/>
          <ac:spMkLst>
            <pc:docMk/>
            <pc:sldMk cId="0" sldId="270"/>
            <ac:spMk id="46" creationId="{2C005CE1-9449-5E56-20BF-046C0784C4AA}"/>
          </ac:spMkLst>
        </pc:spChg>
        <pc:spChg chg="mod">
          <ac:chgData name="Alessio Chellini" userId="9136613b1fc0c586" providerId="Windows Live" clId="Web-{2FBACE11-CFE8-48B7-A377-F7A76B2C597A}" dt="2022-12-20T12:08:54.046" v="5"/>
          <ac:spMkLst>
            <pc:docMk/>
            <pc:sldMk cId="0" sldId="270"/>
            <ac:spMk id="47" creationId="{8DBD73F9-9E6D-B53F-8CF2-4B19DB2E2DFF}"/>
          </ac:spMkLst>
        </pc:spChg>
        <pc:spChg chg="mod">
          <ac:chgData name="Alessio Chellini" userId="9136613b1fc0c586" providerId="Windows Live" clId="Web-{2FBACE11-CFE8-48B7-A377-F7A76B2C597A}" dt="2022-12-20T12:08:54.046" v="5"/>
          <ac:spMkLst>
            <pc:docMk/>
            <pc:sldMk cId="0" sldId="270"/>
            <ac:spMk id="48" creationId="{AEEE90D2-B657-860F-3F46-478D95427758}"/>
          </ac:spMkLst>
        </pc:spChg>
        <pc:spChg chg="mod">
          <ac:chgData name="Alessio Chellini" userId="9136613b1fc0c586" providerId="Windows Live" clId="Web-{2FBACE11-CFE8-48B7-A377-F7A76B2C597A}" dt="2022-12-20T12:08:54.046" v="5"/>
          <ac:spMkLst>
            <pc:docMk/>
            <pc:sldMk cId="0" sldId="270"/>
            <ac:spMk id="49" creationId="{9958C951-14CB-13DA-16D1-132E774D30B5}"/>
          </ac:spMkLst>
        </pc:spChg>
        <pc:spChg chg="mod">
          <ac:chgData name="Alessio Chellini" userId="9136613b1fc0c586" providerId="Windows Live" clId="Web-{2FBACE11-CFE8-48B7-A377-F7A76B2C597A}" dt="2022-12-20T12:08:54.046" v="5"/>
          <ac:spMkLst>
            <pc:docMk/>
            <pc:sldMk cId="0" sldId="270"/>
            <ac:spMk id="50" creationId="{9344B100-E1EA-029C-4BEF-83B8E063CE58}"/>
          </ac:spMkLst>
        </pc:spChg>
        <pc:spChg chg="mod">
          <ac:chgData name="Alessio Chellini" userId="9136613b1fc0c586" providerId="Windows Live" clId="Web-{2FBACE11-CFE8-48B7-A377-F7A76B2C597A}" dt="2022-12-20T12:08:54.046" v="5"/>
          <ac:spMkLst>
            <pc:docMk/>
            <pc:sldMk cId="0" sldId="270"/>
            <ac:spMk id="51" creationId="{56760DF3-E358-7FAE-76B0-CBE67C05CA5D}"/>
          </ac:spMkLst>
        </pc:spChg>
        <pc:spChg chg="mod">
          <ac:chgData name="Alessio Chellini" userId="9136613b1fc0c586" providerId="Windows Live" clId="Web-{2FBACE11-CFE8-48B7-A377-F7A76B2C597A}" dt="2022-12-20T12:08:54.046" v="5"/>
          <ac:spMkLst>
            <pc:docMk/>
            <pc:sldMk cId="0" sldId="270"/>
            <ac:spMk id="52" creationId="{7D630C41-ED6A-D4E7-1D16-3D7F43EE9936}"/>
          </ac:spMkLst>
        </pc:spChg>
        <pc:spChg chg="mod">
          <ac:chgData name="Alessio Chellini" userId="9136613b1fc0c586" providerId="Windows Live" clId="Web-{2FBACE11-CFE8-48B7-A377-F7A76B2C597A}" dt="2022-12-20T12:08:54.046" v="5"/>
          <ac:spMkLst>
            <pc:docMk/>
            <pc:sldMk cId="0" sldId="270"/>
            <ac:spMk id="53" creationId="{58FA2D8D-D6BA-F6C9-B52F-15AC6EE7BD4C}"/>
          </ac:spMkLst>
        </pc:spChg>
        <pc:spChg chg="mod">
          <ac:chgData name="Alessio Chellini" userId="9136613b1fc0c586" providerId="Windows Live" clId="Web-{2FBACE11-CFE8-48B7-A377-F7A76B2C597A}" dt="2022-12-20T12:08:54.046" v="5"/>
          <ac:spMkLst>
            <pc:docMk/>
            <pc:sldMk cId="0" sldId="270"/>
            <ac:spMk id="251" creationId="{00000000-0000-0000-0000-000000000000}"/>
          </ac:spMkLst>
        </pc:spChg>
        <pc:spChg chg="mod">
          <ac:chgData name="Alessio Chellini" userId="9136613b1fc0c586" providerId="Windows Live" clId="Web-{2FBACE11-CFE8-48B7-A377-F7A76B2C597A}" dt="2022-12-20T12:08:54.046" v="5"/>
          <ac:spMkLst>
            <pc:docMk/>
            <pc:sldMk cId="0" sldId="270"/>
            <ac:spMk id="252" creationId="{00000000-0000-0000-0000-000000000000}"/>
          </ac:spMkLst>
        </pc:spChg>
      </pc:sldChg>
      <pc:sldChg chg="modSp">
        <pc:chgData name="Alessio Chellini" userId="9136613b1fc0c586" providerId="Windows Live" clId="Web-{2FBACE11-CFE8-48B7-A377-F7A76B2C597A}" dt="2022-12-20T12:08:54.046" v="5"/>
        <pc:sldMkLst>
          <pc:docMk/>
          <pc:sldMk cId="0" sldId="271"/>
        </pc:sldMkLst>
        <pc:spChg chg="mod">
          <ac:chgData name="Alessio Chellini" userId="9136613b1fc0c586" providerId="Windows Live" clId="Web-{2FBACE11-CFE8-48B7-A377-F7A76B2C597A}" dt="2022-12-20T12:08:54.046" v="5"/>
          <ac:spMkLst>
            <pc:docMk/>
            <pc:sldMk cId="0" sldId="271"/>
            <ac:spMk id="8" creationId="{215F6473-353D-8A4D-22BE-7AF36ABDE71A}"/>
          </ac:spMkLst>
        </pc:spChg>
        <pc:spChg chg="mod">
          <ac:chgData name="Alessio Chellini" userId="9136613b1fc0c586" providerId="Windows Live" clId="Web-{2FBACE11-CFE8-48B7-A377-F7A76B2C597A}" dt="2022-12-20T12:08:54.046" v="5"/>
          <ac:spMkLst>
            <pc:docMk/>
            <pc:sldMk cId="0" sldId="271"/>
            <ac:spMk id="259" creationId="{00000000-0000-0000-0000-000000000000}"/>
          </ac:spMkLst>
        </pc:spChg>
        <pc:picChg chg="mod">
          <ac:chgData name="Alessio Chellini" userId="9136613b1fc0c586" providerId="Windows Live" clId="Web-{2FBACE11-CFE8-48B7-A377-F7A76B2C597A}" dt="2022-12-20T12:08:54.046" v="5"/>
          <ac:picMkLst>
            <pc:docMk/>
            <pc:sldMk cId="0" sldId="271"/>
            <ac:picMk id="5" creationId="{17C8868F-2ECE-D65B-1458-C3744A8662D4}"/>
          </ac:picMkLst>
        </pc:picChg>
        <pc:picChg chg="mod">
          <ac:chgData name="Alessio Chellini" userId="9136613b1fc0c586" providerId="Windows Live" clId="Web-{2FBACE11-CFE8-48B7-A377-F7A76B2C597A}" dt="2022-12-20T12:08:54.046" v="5"/>
          <ac:picMkLst>
            <pc:docMk/>
            <pc:sldMk cId="0" sldId="271"/>
            <ac:picMk id="7" creationId="{C01BD844-623D-4525-BC3F-51FB523B0031}"/>
          </ac:picMkLst>
        </pc:picChg>
        <pc:picChg chg="mod">
          <ac:chgData name="Alessio Chellini" userId="9136613b1fc0c586" providerId="Windows Live" clId="Web-{2FBACE11-CFE8-48B7-A377-F7A76B2C597A}" dt="2022-12-20T12:08:54.046" v="5"/>
          <ac:picMkLst>
            <pc:docMk/>
            <pc:sldMk cId="0" sldId="271"/>
            <ac:picMk id="9" creationId="{1917AC78-51D3-76F7-B4A6-55052C6E6E60}"/>
          </ac:picMkLst>
        </pc:picChg>
        <pc:picChg chg="mod">
          <ac:chgData name="Alessio Chellini" userId="9136613b1fc0c586" providerId="Windows Live" clId="Web-{2FBACE11-CFE8-48B7-A377-F7A76B2C597A}" dt="2022-12-20T12:08:54.046" v="5"/>
          <ac:picMkLst>
            <pc:docMk/>
            <pc:sldMk cId="0" sldId="271"/>
            <ac:picMk id="10" creationId="{ACFA2DBA-DED3-CD80-8DB0-332408ED45B3}"/>
          </ac:picMkLst>
        </pc:picChg>
        <pc:picChg chg="mod">
          <ac:chgData name="Alessio Chellini" userId="9136613b1fc0c586" providerId="Windows Live" clId="Web-{2FBACE11-CFE8-48B7-A377-F7A76B2C597A}" dt="2022-12-20T12:08:54.046" v="5"/>
          <ac:picMkLst>
            <pc:docMk/>
            <pc:sldMk cId="0" sldId="271"/>
            <ac:picMk id="11" creationId="{76C164B9-A1BC-07B8-AA1C-1C49E3EC6901}"/>
          </ac:picMkLst>
        </pc:picChg>
      </pc:sldChg>
      <pc:sldChg chg="modSp">
        <pc:chgData name="Alessio Chellini" userId="9136613b1fc0c586" providerId="Windows Live" clId="Web-{2FBACE11-CFE8-48B7-A377-F7A76B2C597A}" dt="2022-12-20T12:08:54.046" v="5"/>
        <pc:sldMkLst>
          <pc:docMk/>
          <pc:sldMk cId="0" sldId="273"/>
        </pc:sldMkLst>
        <pc:spChg chg="mod">
          <ac:chgData name="Alessio Chellini" userId="9136613b1fc0c586" providerId="Windows Live" clId="Web-{2FBACE11-CFE8-48B7-A377-F7A76B2C597A}" dt="2022-12-20T12:08:54.046" v="5"/>
          <ac:spMkLst>
            <pc:docMk/>
            <pc:sldMk cId="0" sldId="273"/>
            <ac:spMk id="3" creationId="{3076910F-4A0B-180B-4066-5F8C67D65448}"/>
          </ac:spMkLst>
        </pc:spChg>
        <pc:spChg chg="mod">
          <ac:chgData name="Alessio Chellini" userId="9136613b1fc0c586" providerId="Windows Live" clId="Web-{2FBACE11-CFE8-48B7-A377-F7A76B2C597A}" dt="2022-12-20T12:08:54.046" v="5"/>
          <ac:spMkLst>
            <pc:docMk/>
            <pc:sldMk cId="0" sldId="273"/>
            <ac:spMk id="4" creationId="{6F9C8762-E4EA-C246-EF17-8385F243666C}"/>
          </ac:spMkLst>
        </pc:spChg>
        <pc:spChg chg="mod">
          <ac:chgData name="Alessio Chellini" userId="9136613b1fc0c586" providerId="Windows Live" clId="Web-{2FBACE11-CFE8-48B7-A377-F7A76B2C597A}" dt="2022-12-20T12:08:54.046" v="5"/>
          <ac:spMkLst>
            <pc:docMk/>
            <pc:sldMk cId="0" sldId="273"/>
            <ac:spMk id="5" creationId="{CC749FB1-E2A1-1741-33EA-A6C1A2B6800F}"/>
          </ac:spMkLst>
        </pc:spChg>
        <pc:spChg chg="mod">
          <ac:chgData name="Alessio Chellini" userId="9136613b1fc0c586" providerId="Windows Live" clId="Web-{2FBACE11-CFE8-48B7-A377-F7A76B2C597A}" dt="2022-12-20T12:08:54.046" v="5"/>
          <ac:spMkLst>
            <pc:docMk/>
            <pc:sldMk cId="0" sldId="273"/>
            <ac:spMk id="7" creationId="{2C493ACE-3A0A-720A-1BAF-7B574D581294}"/>
          </ac:spMkLst>
        </pc:spChg>
        <pc:spChg chg="mod">
          <ac:chgData name="Alessio Chellini" userId="9136613b1fc0c586" providerId="Windows Live" clId="Web-{2FBACE11-CFE8-48B7-A377-F7A76B2C597A}" dt="2022-12-20T12:08:54.046" v="5"/>
          <ac:spMkLst>
            <pc:docMk/>
            <pc:sldMk cId="0" sldId="273"/>
            <ac:spMk id="20" creationId="{C36D46DA-E267-2976-0DB3-A1F1D2D0F3F8}"/>
          </ac:spMkLst>
        </pc:spChg>
        <pc:spChg chg="mod">
          <ac:chgData name="Alessio Chellini" userId="9136613b1fc0c586" providerId="Windows Live" clId="Web-{2FBACE11-CFE8-48B7-A377-F7A76B2C597A}" dt="2022-12-20T12:08:54.046" v="5"/>
          <ac:spMkLst>
            <pc:docMk/>
            <pc:sldMk cId="0" sldId="273"/>
            <ac:spMk id="21" creationId="{06EA5641-E3A1-7EB4-B37B-304423175620}"/>
          </ac:spMkLst>
        </pc:spChg>
        <pc:spChg chg="mod">
          <ac:chgData name="Alessio Chellini" userId="9136613b1fc0c586" providerId="Windows Live" clId="Web-{2FBACE11-CFE8-48B7-A377-F7A76B2C597A}" dt="2022-12-20T12:08:54.046" v="5"/>
          <ac:spMkLst>
            <pc:docMk/>
            <pc:sldMk cId="0" sldId="273"/>
            <ac:spMk id="23" creationId="{1D5FE0D8-C727-EEB0-8F6E-9D91284796E5}"/>
          </ac:spMkLst>
        </pc:spChg>
        <pc:spChg chg="mod">
          <ac:chgData name="Alessio Chellini" userId="9136613b1fc0c586" providerId="Windows Live" clId="Web-{2FBACE11-CFE8-48B7-A377-F7A76B2C597A}" dt="2022-12-20T12:08:54.046" v="5"/>
          <ac:spMkLst>
            <pc:docMk/>
            <pc:sldMk cId="0" sldId="273"/>
            <ac:spMk id="25" creationId="{A2603BAF-A115-CC0C-EE6F-8647559C1EE7}"/>
          </ac:spMkLst>
        </pc:spChg>
        <pc:spChg chg="mod">
          <ac:chgData name="Alessio Chellini" userId="9136613b1fc0c586" providerId="Windows Live" clId="Web-{2FBACE11-CFE8-48B7-A377-F7A76B2C597A}" dt="2022-12-20T12:08:54.046" v="5"/>
          <ac:spMkLst>
            <pc:docMk/>
            <pc:sldMk cId="0" sldId="273"/>
            <ac:spMk id="26" creationId="{03435CBE-EFF5-B13F-2A55-C172B791112F}"/>
          </ac:spMkLst>
        </pc:spChg>
        <pc:spChg chg="mod">
          <ac:chgData name="Alessio Chellini" userId="9136613b1fc0c586" providerId="Windows Live" clId="Web-{2FBACE11-CFE8-48B7-A377-F7A76B2C597A}" dt="2022-12-20T12:08:54.046" v="5"/>
          <ac:spMkLst>
            <pc:docMk/>
            <pc:sldMk cId="0" sldId="273"/>
            <ac:spMk id="28" creationId="{0BEE0EE7-D244-CA03-06EE-F9A694B30DFE}"/>
          </ac:spMkLst>
        </pc:spChg>
        <pc:spChg chg="mod">
          <ac:chgData name="Alessio Chellini" userId="9136613b1fc0c586" providerId="Windows Live" clId="Web-{2FBACE11-CFE8-48B7-A377-F7A76B2C597A}" dt="2022-12-20T12:08:54.046" v="5"/>
          <ac:spMkLst>
            <pc:docMk/>
            <pc:sldMk cId="0" sldId="273"/>
            <ac:spMk id="30" creationId="{5030A70D-9597-5BCC-EF97-DD6A51E03B7F}"/>
          </ac:spMkLst>
        </pc:spChg>
        <pc:spChg chg="mod">
          <ac:chgData name="Alessio Chellini" userId="9136613b1fc0c586" providerId="Windows Live" clId="Web-{2FBACE11-CFE8-48B7-A377-F7A76B2C597A}" dt="2022-12-20T12:08:54.046" v="5"/>
          <ac:spMkLst>
            <pc:docMk/>
            <pc:sldMk cId="0" sldId="273"/>
            <ac:spMk id="31" creationId="{FB8F7219-6BBD-2CA0-B14F-D05B8B2D75C6}"/>
          </ac:spMkLst>
        </pc:spChg>
        <pc:spChg chg="mod">
          <ac:chgData name="Alessio Chellini" userId="9136613b1fc0c586" providerId="Windows Live" clId="Web-{2FBACE11-CFE8-48B7-A377-F7A76B2C597A}" dt="2022-12-20T12:08:54.046" v="5"/>
          <ac:spMkLst>
            <pc:docMk/>
            <pc:sldMk cId="0" sldId="273"/>
            <ac:spMk id="33" creationId="{52CC5AB0-FF89-06D4-9875-F903BE80F359}"/>
          </ac:spMkLst>
        </pc:spChg>
        <pc:spChg chg="mod">
          <ac:chgData name="Alessio Chellini" userId="9136613b1fc0c586" providerId="Windows Live" clId="Web-{2FBACE11-CFE8-48B7-A377-F7A76B2C597A}" dt="2022-12-20T12:08:54.046" v="5"/>
          <ac:spMkLst>
            <pc:docMk/>
            <pc:sldMk cId="0" sldId="273"/>
            <ac:spMk id="39" creationId="{D6B41585-391D-2358-C8A5-047B912B1EF3}"/>
          </ac:spMkLst>
        </pc:spChg>
        <pc:spChg chg="mod">
          <ac:chgData name="Alessio Chellini" userId="9136613b1fc0c586" providerId="Windows Live" clId="Web-{2FBACE11-CFE8-48B7-A377-F7A76B2C597A}" dt="2022-12-20T12:08:54.046" v="5"/>
          <ac:spMkLst>
            <pc:docMk/>
            <pc:sldMk cId="0" sldId="273"/>
            <ac:spMk id="40" creationId="{92043A16-DEC0-EF69-97D2-D0620137B0F9}"/>
          </ac:spMkLst>
        </pc:spChg>
        <pc:spChg chg="mod">
          <ac:chgData name="Alessio Chellini" userId="9136613b1fc0c586" providerId="Windows Live" clId="Web-{2FBACE11-CFE8-48B7-A377-F7A76B2C597A}" dt="2022-12-20T12:08:54.046" v="5"/>
          <ac:spMkLst>
            <pc:docMk/>
            <pc:sldMk cId="0" sldId="273"/>
            <ac:spMk id="42" creationId="{F814F5A2-7764-D7B5-53FE-918F9D8925A4}"/>
          </ac:spMkLst>
        </pc:spChg>
        <pc:spChg chg="mod">
          <ac:chgData name="Alessio Chellini" userId="9136613b1fc0c586" providerId="Windows Live" clId="Web-{2FBACE11-CFE8-48B7-A377-F7A76B2C597A}" dt="2022-12-20T12:08:54.046" v="5"/>
          <ac:spMkLst>
            <pc:docMk/>
            <pc:sldMk cId="0" sldId="273"/>
            <ac:spMk id="273" creationId="{00000000-0000-0000-0000-000000000000}"/>
          </ac:spMkLst>
        </pc:spChg>
        <pc:spChg chg="mod">
          <ac:chgData name="Alessio Chellini" userId="9136613b1fc0c586" providerId="Windows Live" clId="Web-{2FBACE11-CFE8-48B7-A377-F7A76B2C597A}" dt="2022-12-20T12:08:54.046" v="5"/>
          <ac:spMkLst>
            <pc:docMk/>
            <pc:sldMk cId="0" sldId="273"/>
            <ac:spMk id="275" creationId="{00000000-0000-0000-0000-000000000000}"/>
          </ac:spMkLst>
        </pc:spChg>
        <pc:grpChg chg="mod">
          <ac:chgData name="Alessio Chellini" userId="9136613b1fc0c586" providerId="Windows Live" clId="Web-{2FBACE11-CFE8-48B7-A377-F7A76B2C597A}" dt="2022-12-20T12:08:54.046" v="5"/>
          <ac:grpSpMkLst>
            <pc:docMk/>
            <pc:sldMk cId="0" sldId="273"/>
            <ac:grpSpMk id="14" creationId="{20D38760-7962-FA55-BCEC-28AE454D7987}"/>
          </ac:grpSpMkLst>
        </pc:grpChg>
        <pc:grpChg chg="mod">
          <ac:chgData name="Alessio Chellini" userId="9136613b1fc0c586" providerId="Windows Live" clId="Web-{2FBACE11-CFE8-48B7-A377-F7A76B2C597A}" dt="2022-12-20T12:08:54.046" v="5"/>
          <ac:grpSpMkLst>
            <pc:docMk/>
            <pc:sldMk cId="0" sldId="273"/>
            <ac:grpSpMk id="22" creationId="{6E72A229-DCE4-62E9-F4BA-52CE2591E452}"/>
          </ac:grpSpMkLst>
        </pc:grpChg>
        <pc:grpChg chg="mod">
          <ac:chgData name="Alessio Chellini" userId="9136613b1fc0c586" providerId="Windows Live" clId="Web-{2FBACE11-CFE8-48B7-A377-F7A76B2C597A}" dt="2022-12-20T12:08:54.046" v="5"/>
          <ac:grpSpMkLst>
            <pc:docMk/>
            <pc:sldMk cId="0" sldId="273"/>
            <ac:grpSpMk id="27" creationId="{F0C01999-2F97-A9A0-AC9E-8168D146FC09}"/>
          </ac:grpSpMkLst>
        </pc:grpChg>
        <pc:grpChg chg="mod">
          <ac:chgData name="Alessio Chellini" userId="9136613b1fc0c586" providerId="Windows Live" clId="Web-{2FBACE11-CFE8-48B7-A377-F7A76B2C597A}" dt="2022-12-20T12:08:54.046" v="5"/>
          <ac:grpSpMkLst>
            <pc:docMk/>
            <pc:sldMk cId="0" sldId="273"/>
            <ac:grpSpMk id="32" creationId="{C36FF4A9-21F8-FEB7-694C-133AF532C66D}"/>
          </ac:grpSpMkLst>
        </pc:grpChg>
        <pc:grpChg chg="mod">
          <ac:chgData name="Alessio Chellini" userId="9136613b1fc0c586" providerId="Windows Live" clId="Web-{2FBACE11-CFE8-48B7-A377-F7A76B2C597A}" dt="2022-12-20T12:08:54.046" v="5"/>
          <ac:grpSpMkLst>
            <pc:docMk/>
            <pc:sldMk cId="0" sldId="273"/>
            <ac:grpSpMk id="41" creationId="{F5EA47B1-4AD8-3AC4-B7CA-7D6CD1694022}"/>
          </ac:grpSpMkLst>
        </pc:grpChg>
      </pc:sldChg>
      <pc:sldChg chg="modSp">
        <pc:chgData name="Alessio Chellini" userId="9136613b1fc0c586" providerId="Windows Live" clId="Web-{2FBACE11-CFE8-48B7-A377-F7A76B2C597A}" dt="2022-12-20T12:08:54.046" v="5"/>
        <pc:sldMkLst>
          <pc:docMk/>
          <pc:sldMk cId="0" sldId="275"/>
        </pc:sldMkLst>
        <pc:spChg chg="mod">
          <ac:chgData name="Alessio Chellini" userId="9136613b1fc0c586" providerId="Windows Live" clId="Web-{2FBACE11-CFE8-48B7-A377-F7A76B2C597A}" dt="2022-12-20T12:08:54.046" v="5"/>
          <ac:spMkLst>
            <pc:docMk/>
            <pc:sldMk cId="0" sldId="275"/>
            <ac:spMk id="4" creationId="{7C315FA3-BFF1-7D79-96DA-48390D55121A}"/>
          </ac:spMkLst>
        </pc:spChg>
        <pc:spChg chg="mod">
          <ac:chgData name="Alessio Chellini" userId="9136613b1fc0c586" providerId="Windows Live" clId="Web-{2FBACE11-CFE8-48B7-A377-F7A76B2C597A}" dt="2022-12-20T12:08:54.046" v="5"/>
          <ac:spMkLst>
            <pc:docMk/>
            <pc:sldMk cId="0" sldId="275"/>
            <ac:spMk id="9" creationId="{182ABD9A-CE85-108C-68F6-33A49689B39A}"/>
          </ac:spMkLst>
        </pc:spChg>
        <pc:spChg chg="mod">
          <ac:chgData name="Alessio Chellini" userId="9136613b1fc0c586" providerId="Windows Live" clId="Web-{2FBACE11-CFE8-48B7-A377-F7A76B2C597A}" dt="2022-12-20T12:08:54.046" v="5"/>
          <ac:spMkLst>
            <pc:docMk/>
            <pc:sldMk cId="0" sldId="275"/>
            <ac:spMk id="289" creationId="{00000000-0000-0000-0000-000000000000}"/>
          </ac:spMkLst>
        </pc:spChg>
        <pc:picChg chg="mod">
          <ac:chgData name="Alessio Chellini" userId="9136613b1fc0c586" providerId="Windows Live" clId="Web-{2FBACE11-CFE8-48B7-A377-F7A76B2C597A}" dt="2022-12-20T12:08:54.046" v="5"/>
          <ac:picMkLst>
            <pc:docMk/>
            <pc:sldMk cId="0" sldId="275"/>
            <ac:picMk id="3" creationId="{8BCD9BAD-0B0B-187D-C5F1-121FD301FD73}"/>
          </ac:picMkLst>
        </pc:picChg>
        <pc:picChg chg="mod">
          <ac:chgData name="Alessio Chellini" userId="9136613b1fc0c586" providerId="Windows Live" clId="Web-{2FBACE11-CFE8-48B7-A377-F7A76B2C597A}" dt="2022-12-20T12:08:54.046" v="5"/>
          <ac:picMkLst>
            <pc:docMk/>
            <pc:sldMk cId="0" sldId="275"/>
            <ac:picMk id="8" creationId="{45FD79B7-5F48-A79C-C8FE-C6329169951C}"/>
          </ac:picMkLst>
        </pc:picChg>
        <pc:picChg chg="mod">
          <ac:chgData name="Alessio Chellini" userId="9136613b1fc0c586" providerId="Windows Live" clId="Web-{2FBACE11-CFE8-48B7-A377-F7A76B2C597A}" dt="2022-12-20T12:08:54.046" v="5"/>
          <ac:picMkLst>
            <pc:docMk/>
            <pc:sldMk cId="0" sldId="275"/>
            <ac:picMk id="10" creationId="{2F4EB0A9-A394-A0EE-E59C-41E73605CF15}"/>
          </ac:picMkLst>
        </pc:picChg>
        <pc:picChg chg="mod">
          <ac:chgData name="Alessio Chellini" userId="9136613b1fc0c586" providerId="Windows Live" clId="Web-{2FBACE11-CFE8-48B7-A377-F7A76B2C597A}" dt="2022-12-20T12:08:54.046" v="5"/>
          <ac:picMkLst>
            <pc:docMk/>
            <pc:sldMk cId="0" sldId="275"/>
            <ac:picMk id="11" creationId="{9843EDF0-CC71-50EF-A1A6-7ACF6A78669D}"/>
          </ac:picMkLst>
        </pc:picChg>
        <pc:picChg chg="mod">
          <ac:chgData name="Alessio Chellini" userId="9136613b1fc0c586" providerId="Windows Live" clId="Web-{2FBACE11-CFE8-48B7-A377-F7A76B2C597A}" dt="2022-12-20T12:08:54.046" v="5"/>
          <ac:picMkLst>
            <pc:docMk/>
            <pc:sldMk cId="0" sldId="275"/>
            <ac:picMk id="12" creationId="{5C48B233-6535-7A6A-127F-D96C723B7246}"/>
          </ac:picMkLst>
        </pc:picChg>
      </pc:sldChg>
      <pc:sldChg chg="modSp">
        <pc:chgData name="Alessio Chellini" userId="9136613b1fc0c586" providerId="Windows Live" clId="Web-{2FBACE11-CFE8-48B7-A377-F7A76B2C597A}" dt="2022-12-20T12:08:54.046" v="5"/>
        <pc:sldMkLst>
          <pc:docMk/>
          <pc:sldMk cId="0" sldId="276"/>
        </pc:sldMkLst>
        <pc:spChg chg="mod">
          <ac:chgData name="Alessio Chellini" userId="9136613b1fc0c586" providerId="Windows Live" clId="Web-{2FBACE11-CFE8-48B7-A377-F7A76B2C597A}" dt="2022-12-20T12:08:54.046" v="5"/>
          <ac:spMkLst>
            <pc:docMk/>
            <pc:sldMk cId="0" sldId="276"/>
            <ac:spMk id="3" creationId="{027D559E-D7AA-B964-0A5D-0002272601D9}"/>
          </ac:spMkLst>
        </pc:spChg>
        <pc:spChg chg="mod">
          <ac:chgData name="Alessio Chellini" userId="9136613b1fc0c586" providerId="Windows Live" clId="Web-{2FBACE11-CFE8-48B7-A377-F7A76B2C597A}" dt="2022-12-20T12:08:54.046" v="5"/>
          <ac:spMkLst>
            <pc:docMk/>
            <pc:sldMk cId="0" sldId="276"/>
            <ac:spMk id="295" creationId="{00000000-0000-0000-0000-000000000000}"/>
          </ac:spMkLst>
        </pc:spChg>
        <pc:spChg chg="mod">
          <ac:chgData name="Alessio Chellini" userId="9136613b1fc0c586" providerId="Windows Live" clId="Web-{2FBACE11-CFE8-48B7-A377-F7A76B2C597A}" dt="2022-12-20T12:08:54.046" v="5"/>
          <ac:spMkLst>
            <pc:docMk/>
            <pc:sldMk cId="0" sldId="276"/>
            <ac:spMk id="296" creationId="{00000000-0000-0000-0000-000000000000}"/>
          </ac:spMkLst>
        </pc:spChg>
        <pc:picChg chg="mod">
          <ac:chgData name="Alessio Chellini" userId="9136613b1fc0c586" providerId="Windows Live" clId="Web-{2FBACE11-CFE8-48B7-A377-F7A76B2C597A}" dt="2022-12-20T12:08:54.046" v="5"/>
          <ac:picMkLst>
            <pc:docMk/>
            <pc:sldMk cId="0" sldId="276"/>
            <ac:picMk id="2" creationId="{4137D4AD-55EC-1185-DDCA-E1ADD6A8DB75}"/>
          </ac:picMkLst>
        </pc:picChg>
        <pc:picChg chg="mod">
          <ac:chgData name="Alessio Chellini" userId="9136613b1fc0c586" providerId="Windows Live" clId="Web-{2FBACE11-CFE8-48B7-A377-F7A76B2C597A}" dt="2022-12-20T12:08:54.046" v="5"/>
          <ac:picMkLst>
            <pc:docMk/>
            <pc:sldMk cId="0" sldId="276"/>
            <ac:picMk id="4" creationId="{7E619C9F-D843-E0AF-94D6-28F228084BB9}"/>
          </ac:picMkLst>
        </pc:picChg>
        <pc:picChg chg="mod">
          <ac:chgData name="Alessio Chellini" userId="9136613b1fc0c586" providerId="Windows Live" clId="Web-{2FBACE11-CFE8-48B7-A377-F7A76B2C597A}" dt="2022-12-20T12:08:54.046" v="5"/>
          <ac:picMkLst>
            <pc:docMk/>
            <pc:sldMk cId="0" sldId="276"/>
            <ac:picMk id="6" creationId="{06D2A34E-819B-7386-83C0-B66BBA76FD0D}"/>
          </ac:picMkLst>
        </pc:picChg>
        <pc:picChg chg="mod">
          <ac:chgData name="Alessio Chellini" userId="9136613b1fc0c586" providerId="Windows Live" clId="Web-{2FBACE11-CFE8-48B7-A377-F7A76B2C597A}" dt="2022-12-20T12:08:54.046" v="5"/>
          <ac:picMkLst>
            <pc:docMk/>
            <pc:sldMk cId="0" sldId="276"/>
            <ac:picMk id="8" creationId="{FE09FF21-8581-5F32-57B4-A35A6A077E89}"/>
          </ac:picMkLst>
        </pc:picChg>
        <pc:picChg chg="mod">
          <ac:chgData name="Alessio Chellini" userId="9136613b1fc0c586" providerId="Windows Live" clId="Web-{2FBACE11-CFE8-48B7-A377-F7A76B2C597A}" dt="2022-12-20T12:08:54.046" v="5"/>
          <ac:picMkLst>
            <pc:docMk/>
            <pc:sldMk cId="0" sldId="276"/>
            <ac:picMk id="10" creationId="{30E4A535-6116-D7DA-51E3-0DB4D053745B}"/>
          </ac:picMkLst>
        </pc:picChg>
        <pc:picChg chg="mod">
          <ac:chgData name="Alessio Chellini" userId="9136613b1fc0c586" providerId="Windows Live" clId="Web-{2FBACE11-CFE8-48B7-A377-F7A76B2C597A}" dt="2022-12-20T12:08:54.046" v="5"/>
          <ac:picMkLst>
            <pc:docMk/>
            <pc:sldMk cId="0" sldId="276"/>
            <ac:picMk id="12" creationId="{C7FFB018-AC57-0DED-1E4C-289946DCD5CF}"/>
          </ac:picMkLst>
        </pc:picChg>
        <pc:picChg chg="mod">
          <ac:chgData name="Alessio Chellini" userId="9136613b1fc0c586" providerId="Windows Live" clId="Web-{2FBACE11-CFE8-48B7-A377-F7A76B2C597A}" dt="2022-12-20T12:08:54.046" v="5"/>
          <ac:picMkLst>
            <pc:docMk/>
            <pc:sldMk cId="0" sldId="276"/>
            <ac:picMk id="15" creationId="{FA06C4A1-491D-2D81-BE4A-13A178FDF92B}"/>
          </ac:picMkLst>
        </pc:picChg>
        <pc:picChg chg="mod">
          <ac:chgData name="Alessio Chellini" userId="9136613b1fc0c586" providerId="Windows Live" clId="Web-{2FBACE11-CFE8-48B7-A377-F7A76B2C597A}" dt="2022-12-20T12:08:54.046" v="5"/>
          <ac:picMkLst>
            <pc:docMk/>
            <pc:sldMk cId="0" sldId="276"/>
            <ac:picMk id="17" creationId="{C6971764-4293-03A7-E821-1967644348EA}"/>
          </ac:picMkLst>
        </pc:picChg>
        <pc:picChg chg="mod">
          <ac:chgData name="Alessio Chellini" userId="9136613b1fc0c586" providerId="Windows Live" clId="Web-{2FBACE11-CFE8-48B7-A377-F7A76B2C597A}" dt="2022-12-20T12:08:54.046" v="5"/>
          <ac:picMkLst>
            <pc:docMk/>
            <pc:sldMk cId="0" sldId="276"/>
            <ac:picMk id="18" creationId="{2A80A481-2C66-6FE7-B27A-AEE732C624DC}"/>
          </ac:picMkLst>
        </pc:picChg>
        <pc:picChg chg="mod">
          <ac:chgData name="Alessio Chellini" userId="9136613b1fc0c586" providerId="Windows Live" clId="Web-{2FBACE11-CFE8-48B7-A377-F7A76B2C597A}" dt="2022-12-20T12:08:54.046" v="5"/>
          <ac:picMkLst>
            <pc:docMk/>
            <pc:sldMk cId="0" sldId="276"/>
            <ac:picMk id="19" creationId="{BFE3E934-8295-C24D-A084-C92F23550F13}"/>
          </ac:picMkLst>
        </pc:picChg>
        <pc:picChg chg="mod">
          <ac:chgData name="Alessio Chellini" userId="9136613b1fc0c586" providerId="Windows Live" clId="Web-{2FBACE11-CFE8-48B7-A377-F7A76B2C597A}" dt="2022-12-20T12:08:54.046" v="5"/>
          <ac:picMkLst>
            <pc:docMk/>
            <pc:sldMk cId="0" sldId="276"/>
            <ac:picMk id="20" creationId="{8BBFA1E3-9932-2FF5-AE38-3956C0DC79F6}"/>
          </ac:picMkLst>
        </pc:picChg>
        <pc:picChg chg="mod">
          <ac:chgData name="Alessio Chellini" userId="9136613b1fc0c586" providerId="Windows Live" clId="Web-{2FBACE11-CFE8-48B7-A377-F7A76B2C597A}" dt="2022-12-20T12:08:54.046" v="5"/>
          <ac:picMkLst>
            <pc:docMk/>
            <pc:sldMk cId="0" sldId="276"/>
            <ac:picMk id="22" creationId="{F22F080F-FC1E-8F08-7BD2-06A72899956F}"/>
          </ac:picMkLst>
        </pc:picChg>
        <pc:picChg chg="mod">
          <ac:chgData name="Alessio Chellini" userId="9136613b1fc0c586" providerId="Windows Live" clId="Web-{2FBACE11-CFE8-48B7-A377-F7A76B2C597A}" dt="2022-12-20T12:08:54.046" v="5"/>
          <ac:picMkLst>
            <pc:docMk/>
            <pc:sldMk cId="0" sldId="276"/>
            <ac:picMk id="24" creationId="{5749BED8-CC52-DA56-070A-EED249D5A17C}"/>
          </ac:picMkLst>
        </pc:picChg>
        <pc:picChg chg="mod">
          <ac:chgData name="Alessio Chellini" userId="9136613b1fc0c586" providerId="Windows Live" clId="Web-{2FBACE11-CFE8-48B7-A377-F7A76B2C597A}" dt="2022-12-20T12:08:54.046" v="5"/>
          <ac:picMkLst>
            <pc:docMk/>
            <pc:sldMk cId="0" sldId="276"/>
            <ac:picMk id="26" creationId="{F614B905-FB3B-4281-D207-A921A9ADCC26}"/>
          </ac:picMkLst>
        </pc:picChg>
      </pc:sldChg>
      <pc:sldChg chg="modSp">
        <pc:chgData name="Alessio Chellini" userId="9136613b1fc0c586" providerId="Windows Live" clId="Web-{2FBACE11-CFE8-48B7-A377-F7A76B2C597A}" dt="2022-12-20T12:08:54.046" v="5"/>
        <pc:sldMkLst>
          <pc:docMk/>
          <pc:sldMk cId="0" sldId="277"/>
        </pc:sldMkLst>
        <pc:spChg chg="mod">
          <ac:chgData name="Alessio Chellini" userId="9136613b1fc0c586" providerId="Windows Live" clId="Web-{2FBACE11-CFE8-48B7-A377-F7A76B2C597A}" dt="2022-12-20T12:08:54.046" v="5"/>
          <ac:spMkLst>
            <pc:docMk/>
            <pc:sldMk cId="0" sldId="277"/>
            <ac:spMk id="3" creationId="{587F409C-D517-C363-2B27-A3A6E0249B45}"/>
          </ac:spMkLst>
        </pc:spChg>
        <pc:spChg chg="mod">
          <ac:chgData name="Alessio Chellini" userId="9136613b1fc0c586" providerId="Windows Live" clId="Web-{2FBACE11-CFE8-48B7-A377-F7A76B2C597A}" dt="2022-12-20T12:08:54.046" v="5"/>
          <ac:spMkLst>
            <pc:docMk/>
            <pc:sldMk cId="0" sldId="277"/>
            <ac:spMk id="5" creationId="{00F663FA-44EA-0D61-784E-1EB32E41043B}"/>
          </ac:spMkLst>
        </pc:spChg>
        <pc:spChg chg="mod">
          <ac:chgData name="Alessio Chellini" userId="9136613b1fc0c586" providerId="Windows Live" clId="Web-{2FBACE11-CFE8-48B7-A377-F7A76B2C597A}" dt="2022-12-20T12:08:54.046" v="5"/>
          <ac:spMkLst>
            <pc:docMk/>
            <pc:sldMk cId="0" sldId="277"/>
            <ac:spMk id="6" creationId="{B9760FA0-DA9E-3089-3BAD-AB615BA7F925}"/>
          </ac:spMkLst>
        </pc:spChg>
        <pc:spChg chg="mod">
          <ac:chgData name="Alessio Chellini" userId="9136613b1fc0c586" providerId="Windows Live" clId="Web-{2FBACE11-CFE8-48B7-A377-F7A76B2C597A}" dt="2022-12-20T12:08:54.046" v="5"/>
          <ac:spMkLst>
            <pc:docMk/>
            <pc:sldMk cId="0" sldId="277"/>
            <ac:spMk id="8" creationId="{61AA900E-AD2A-4FAF-6CBF-A13938A492B1}"/>
          </ac:spMkLst>
        </pc:spChg>
        <pc:spChg chg="mod">
          <ac:chgData name="Alessio Chellini" userId="9136613b1fc0c586" providerId="Windows Live" clId="Web-{2FBACE11-CFE8-48B7-A377-F7A76B2C597A}" dt="2022-12-20T12:08:54.046" v="5"/>
          <ac:spMkLst>
            <pc:docMk/>
            <pc:sldMk cId="0" sldId="277"/>
            <ac:spMk id="301" creationId="{00000000-0000-0000-0000-000000000000}"/>
          </ac:spMkLst>
        </pc:spChg>
        <pc:spChg chg="mod">
          <ac:chgData name="Alessio Chellini" userId="9136613b1fc0c586" providerId="Windows Live" clId="Web-{2FBACE11-CFE8-48B7-A377-F7A76B2C597A}" dt="2022-12-20T12:08:54.046" v="5"/>
          <ac:spMkLst>
            <pc:docMk/>
            <pc:sldMk cId="0" sldId="277"/>
            <ac:spMk id="302" creationId="{00000000-0000-0000-0000-000000000000}"/>
          </ac:spMkLst>
        </pc:spChg>
        <pc:spChg chg="mod">
          <ac:chgData name="Alessio Chellini" userId="9136613b1fc0c586" providerId="Windows Live" clId="Web-{2FBACE11-CFE8-48B7-A377-F7A76B2C597A}" dt="2022-12-20T12:08:54.046" v="5"/>
          <ac:spMkLst>
            <pc:docMk/>
            <pc:sldMk cId="0" sldId="277"/>
            <ac:spMk id="303" creationId="{00000000-0000-0000-0000-000000000000}"/>
          </ac:spMkLst>
        </pc:spChg>
        <pc:spChg chg="mod">
          <ac:chgData name="Alessio Chellini" userId="9136613b1fc0c586" providerId="Windows Live" clId="Web-{2FBACE11-CFE8-48B7-A377-F7A76B2C597A}" dt="2022-12-20T12:08:54.046" v="5"/>
          <ac:spMkLst>
            <pc:docMk/>
            <pc:sldMk cId="0" sldId="277"/>
            <ac:spMk id="304" creationId="{00000000-0000-0000-0000-000000000000}"/>
          </ac:spMkLst>
        </pc:spChg>
        <pc:picChg chg="mod">
          <ac:chgData name="Alessio Chellini" userId="9136613b1fc0c586" providerId="Windows Live" clId="Web-{2FBACE11-CFE8-48B7-A377-F7A76B2C597A}" dt="2022-12-20T12:08:54.046" v="5"/>
          <ac:picMkLst>
            <pc:docMk/>
            <pc:sldMk cId="0" sldId="277"/>
            <ac:picMk id="2" creationId="{803A880D-32AC-6FBE-582F-D99457FC532D}"/>
          </ac:picMkLst>
        </pc:picChg>
        <pc:picChg chg="mod">
          <ac:chgData name="Alessio Chellini" userId="9136613b1fc0c586" providerId="Windows Live" clId="Web-{2FBACE11-CFE8-48B7-A377-F7A76B2C597A}" dt="2022-12-20T12:08:54.046" v="5"/>
          <ac:picMkLst>
            <pc:docMk/>
            <pc:sldMk cId="0" sldId="277"/>
            <ac:picMk id="4" creationId="{2EF2B84B-244F-38BB-53E4-0F9F51B8A3AC}"/>
          </ac:picMkLst>
        </pc:picChg>
        <pc:picChg chg="mod">
          <ac:chgData name="Alessio Chellini" userId="9136613b1fc0c586" providerId="Windows Live" clId="Web-{2FBACE11-CFE8-48B7-A377-F7A76B2C597A}" dt="2022-12-20T12:08:54.046" v="5"/>
          <ac:picMkLst>
            <pc:docMk/>
            <pc:sldMk cId="0" sldId="277"/>
            <ac:picMk id="7" creationId="{CD33387C-6E04-8815-8271-60BADE9142E1}"/>
          </ac:picMkLst>
        </pc:picChg>
      </pc:sldChg>
      <pc:sldChg chg="modSp">
        <pc:chgData name="Alessio Chellini" userId="9136613b1fc0c586" providerId="Windows Live" clId="Web-{2FBACE11-CFE8-48B7-A377-F7A76B2C597A}" dt="2022-12-20T12:08:54.046" v="5"/>
        <pc:sldMkLst>
          <pc:docMk/>
          <pc:sldMk cId="4147943269" sldId="279"/>
        </pc:sldMkLst>
        <pc:spChg chg="mod">
          <ac:chgData name="Alessio Chellini" userId="9136613b1fc0c586" providerId="Windows Live" clId="Web-{2FBACE11-CFE8-48B7-A377-F7A76B2C597A}" dt="2022-12-20T12:08:54.046" v="5"/>
          <ac:spMkLst>
            <pc:docMk/>
            <pc:sldMk cId="4147943269" sldId="279"/>
            <ac:spMk id="2" creationId="{CA911F2A-BFEF-B7D7-9A5B-93C16501EC46}"/>
          </ac:spMkLst>
        </pc:spChg>
        <pc:spChg chg="mod">
          <ac:chgData name="Alessio Chellini" userId="9136613b1fc0c586" providerId="Windows Live" clId="Web-{2FBACE11-CFE8-48B7-A377-F7A76B2C597A}" dt="2022-12-20T12:08:54.046" v="5"/>
          <ac:spMkLst>
            <pc:docMk/>
            <pc:sldMk cId="4147943269" sldId="279"/>
            <ac:spMk id="3" creationId="{FFF1CD2A-66EA-AF9F-5E31-F540813F81B8}"/>
          </ac:spMkLst>
        </pc:spChg>
        <pc:spChg chg="mod">
          <ac:chgData name="Alessio Chellini" userId="9136613b1fc0c586" providerId="Windows Live" clId="Web-{2FBACE11-CFE8-48B7-A377-F7A76B2C597A}" dt="2022-12-20T12:08:54.046" v="5"/>
          <ac:spMkLst>
            <pc:docMk/>
            <pc:sldMk cId="4147943269" sldId="279"/>
            <ac:spMk id="4" creationId="{3301A7E8-7EF9-2988-9406-6C5F673AE7D6}"/>
          </ac:spMkLst>
        </pc:spChg>
        <pc:spChg chg="mod">
          <ac:chgData name="Alessio Chellini" userId="9136613b1fc0c586" providerId="Windows Live" clId="Web-{2FBACE11-CFE8-48B7-A377-F7A76B2C597A}" dt="2022-12-20T12:08:54.046" v="5"/>
          <ac:spMkLst>
            <pc:docMk/>
            <pc:sldMk cId="4147943269" sldId="279"/>
            <ac:spMk id="5" creationId="{A3D67397-E5CB-08AF-265B-C01460CFB591}"/>
          </ac:spMkLst>
        </pc:spChg>
        <pc:spChg chg="mod">
          <ac:chgData name="Alessio Chellini" userId="9136613b1fc0c586" providerId="Windows Live" clId="Web-{2FBACE11-CFE8-48B7-A377-F7A76B2C597A}" dt="2022-12-20T12:08:54.046" v="5"/>
          <ac:spMkLst>
            <pc:docMk/>
            <pc:sldMk cId="4147943269" sldId="279"/>
            <ac:spMk id="6" creationId="{D0CE9121-0826-02D4-773A-30F2E6EDC000}"/>
          </ac:spMkLst>
        </pc:spChg>
        <pc:spChg chg="mod">
          <ac:chgData name="Alessio Chellini" userId="9136613b1fc0c586" providerId="Windows Live" clId="Web-{2FBACE11-CFE8-48B7-A377-F7A76B2C597A}" dt="2022-12-20T12:08:54.046" v="5"/>
          <ac:spMkLst>
            <pc:docMk/>
            <pc:sldMk cId="4147943269" sldId="279"/>
            <ac:spMk id="8" creationId="{02A0FC20-A0E9-EEA5-A1AF-32E7CABD2FD2}"/>
          </ac:spMkLst>
        </pc:spChg>
        <pc:spChg chg="mod">
          <ac:chgData name="Alessio Chellini" userId="9136613b1fc0c586" providerId="Windows Live" clId="Web-{2FBACE11-CFE8-48B7-A377-F7A76B2C597A}" dt="2022-12-20T12:08:54.046" v="5"/>
          <ac:spMkLst>
            <pc:docMk/>
            <pc:sldMk cId="4147943269" sldId="279"/>
            <ac:spMk id="14" creationId="{8D250AC1-2585-7709-D55D-671138833FA6}"/>
          </ac:spMkLst>
        </pc:spChg>
        <pc:spChg chg="mod">
          <ac:chgData name="Alessio Chellini" userId="9136613b1fc0c586" providerId="Windows Live" clId="Web-{2FBACE11-CFE8-48B7-A377-F7A76B2C597A}" dt="2022-12-20T12:08:54.046" v="5"/>
          <ac:spMkLst>
            <pc:docMk/>
            <pc:sldMk cId="4147943269" sldId="279"/>
            <ac:spMk id="19" creationId="{DB96FCD7-14C0-40D8-A2BC-A241BDECCF9A}"/>
          </ac:spMkLst>
        </pc:spChg>
        <pc:spChg chg="mod">
          <ac:chgData name="Alessio Chellini" userId="9136613b1fc0c586" providerId="Windows Live" clId="Web-{2FBACE11-CFE8-48B7-A377-F7A76B2C597A}" dt="2022-12-20T12:08:54.046" v="5"/>
          <ac:spMkLst>
            <pc:docMk/>
            <pc:sldMk cId="4147943269" sldId="279"/>
            <ac:spMk id="20" creationId="{81CCA529-2F5A-8C95-40A0-E5827A361176}"/>
          </ac:spMkLst>
        </pc:spChg>
        <pc:spChg chg="mod">
          <ac:chgData name="Alessio Chellini" userId="9136613b1fc0c586" providerId="Windows Live" clId="Web-{2FBACE11-CFE8-48B7-A377-F7A76B2C597A}" dt="2022-12-20T12:08:54.046" v="5"/>
          <ac:spMkLst>
            <pc:docMk/>
            <pc:sldMk cId="4147943269" sldId="279"/>
            <ac:spMk id="22" creationId="{890D8A58-ACB7-F9CD-D2CC-D35BC3604719}"/>
          </ac:spMkLst>
        </pc:spChg>
        <pc:spChg chg="mod">
          <ac:chgData name="Alessio Chellini" userId="9136613b1fc0c586" providerId="Windows Live" clId="Web-{2FBACE11-CFE8-48B7-A377-F7A76B2C597A}" dt="2022-12-20T12:08:54.046" v="5"/>
          <ac:spMkLst>
            <pc:docMk/>
            <pc:sldMk cId="4147943269" sldId="279"/>
            <ac:spMk id="24" creationId="{3A28435E-D901-8354-499F-9752156CB8A1}"/>
          </ac:spMkLst>
        </pc:spChg>
        <pc:spChg chg="mod">
          <ac:chgData name="Alessio Chellini" userId="9136613b1fc0c586" providerId="Windows Live" clId="Web-{2FBACE11-CFE8-48B7-A377-F7A76B2C597A}" dt="2022-12-20T12:08:54.046" v="5"/>
          <ac:spMkLst>
            <pc:docMk/>
            <pc:sldMk cId="4147943269" sldId="279"/>
            <ac:spMk id="25" creationId="{F1F70B61-A920-1D5B-2EBF-284EE1990240}"/>
          </ac:spMkLst>
        </pc:spChg>
        <pc:spChg chg="mod">
          <ac:chgData name="Alessio Chellini" userId="9136613b1fc0c586" providerId="Windows Live" clId="Web-{2FBACE11-CFE8-48B7-A377-F7A76B2C597A}" dt="2022-12-20T12:08:54.046" v="5"/>
          <ac:spMkLst>
            <pc:docMk/>
            <pc:sldMk cId="4147943269" sldId="279"/>
            <ac:spMk id="27" creationId="{919443E6-9281-90BA-7CCE-2027345AEFC9}"/>
          </ac:spMkLst>
        </pc:spChg>
        <pc:spChg chg="mod">
          <ac:chgData name="Alessio Chellini" userId="9136613b1fc0c586" providerId="Windows Live" clId="Web-{2FBACE11-CFE8-48B7-A377-F7A76B2C597A}" dt="2022-12-20T12:08:54.046" v="5"/>
          <ac:spMkLst>
            <pc:docMk/>
            <pc:sldMk cId="4147943269" sldId="279"/>
            <ac:spMk id="29" creationId="{89543503-7171-77A3-5DF9-17D87BB27123}"/>
          </ac:spMkLst>
        </pc:spChg>
        <pc:spChg chg="mod">
          <ac:chgData name="Alessio Chellini" userId="9136613b1fc0c586" providerId="Windows Live" clId="Web-{2FBACE11-CFE8-48B7-A377-F7A76B2C597A}" dt="2022-12-20T12:08:54.046" v="5"/>
          <ac:spMkLst>
            <pc:docMk/>
            <pc:sldMk cId="4147943269" sldId="279"/>
            <ac:spMk id="30" creationId="{7FE0E9E3-1D0F-BB6A-6397-4740E0637470}"/>
          </ac:spMkLst>
        </pc:spChg>
        <pc:spChg chg="mod">
          <ac:chgData name="Alessio Chellini" userId="9136613b1fc0c586" providerId="Windows Live" clId="Web-{2FBACE11-CFE8-48B7-A377-F7A76B2C597A}" dt="2022-12-20T12:08:54.046" v="5"/>
          <ac:spMkLst>
            <pc:docMk/>
            <pc:sldMk cId="4147943269" sldId="279"/>
            <ac:spMk id="32" creationId="{22AAA3EB-7113-476F-28AF-9E26B9ECD026}"/>
          </ac:spMkLst>
        </pc:spChg>
        <pc:grpChg chg="mod">
          <ac:chgData name="Alessio Chellini" userId="9136613b1fc0c586" providerId="Windows Live" clId="Web-{2FBACE11-CFE8-48B7-A377-F7A76B2C597A}" dt="2022-12-20T12:08:54.046" v="5"/>
          <ac:grpSpMkLst>
            <pc:docMk/>
            <pc:sldMk cId="4147943269" sldId="279"/>
            <ac:grpSpMk id="9" creationId="{7B965EC0-4A29-DADC-991F-C3A7BE9BB65D}"/>
          </ac:grpSpMkLst>
        </pc:grpChg>
        <pc:grpChg chg="mod">
          <ac:chgData name="Alessio Chellini" userId="9136613b1fc0c586" providerId="Windows Live" clId="Web-{2FBACE11-CFE8-48B7-A377-F7A76B2C597A}" dt="2022-12-20T12:08:54.046" v="5"/>
          <ac:grpSpMkLst>
            <pc:docMk/>
            <pc:sldMk cId="4147943269" sldId="279"/>
            <ac:grpSpMk id="21" creationId="{276CD569-76BC-C9B4-D5A1-D1F599579DCA}"/>
          </ac:grpSpMkLst>
        </pc:grpChg>
        <pc:grpChg chg="mod">
          <ac:chgData name="Alessio Chellini" userId="9136613b1fc0c586" providerId="Windows Live" clId="Web-{2FBACE11-CFE8-48B7-A377-F7A76B2C597A}" dt="2022-12-20T12:08:54.046" v="5"/>
          <ac:grpSpMkLst>
            <pc:docMk/>
            <pc:sldMk cId="4147943269" sldId="279"/>
            <ac:grpSpMk id="26" creationId="{6EC7299C-F42E-390E-1660-51E9A4815D5B}"/>
          </ac:grpSpMkLst>
        </pc:grpChg>
        <pc:grpChg chg="mod">
          <ac:chgData name="Alessio Chellini" userId="9136613b1fc0c586" providerId="Windows Live" clId="Web-{2FBACE11-CFE8-48B7-A377-F7A76B2C597A}" dt="2022-12-20T12:08:54.046" v="5"/>
          <ac:grpSpMkLst>
            <pc:docMk/>
            <pc:sldMk cId="4147943269" sldId="279"/>
            <ac:grpSpMk id="31" creationId="{5E78B034-13CC-7A1C-1A43-15DEDD13E035}"/>
          </ac:grpSpMkLst>
        </pc:grpChg>
      </pc:sldChg>
      <pc:sldChg chg="modSp">
        <pc:chgData name="Alessio Chellini" userId="9136613b1fc0c586" providerId="Windows Live" clId="Web-{2FBACE11-CFE8-48B7-A377-F7A76B2C597A}" dt="2022-12-20T12:08:54.046" v="5"/>
        <pc:sldMkLst>
          <pc:docMk/>
          <pc:sldMk cId="3470462509" sldId="281"/>
        </pc:sldMkLst>
        <pc:spChg chg="mod">
          <ac:chgData name="Alessio Chellini" userId="9136613b1fc0c586" providerId="Windows Live" clId="Web-{2FBACE11-CFE8-48B7-A377-F7A76B2C597A}" dt="2022-12-20T12:08:54.046" v="5"/>
          <ac:spMkLst>
            <pc:docMk/>
            <pc:sldMk cId="3470462509" sldId="281"/>
            <ac:spMk id="2" creationId="{72D8D4E8-F3F1-2E97-34E8-AC076BC25672}"/>
          </ac:spMkLst>
        </pc:spChg>
        <pc:spChg chg="mod">
          <ac:chgData name="Alessio Chellini" userId="9136613b1fc0c586" providerId="Windows Live" clId="Web-{2FBACE11-CFE8-48B7-A377-F7A76B2C597A}" dt="2022-12-20T12:08:54.046" v="5"/>
          <ac:spMkLst>
            <pc:docMk/>
            <pc:sldMk cId="3470462509" sldId="281"/>
            <ac:spMk id="4" creationId="{3C4A36A4-A9DF-3F3B-37AD-B8BC9762051A}"/>
          </ac:spMkLst>
        </pc:spChg>
        <pc:spChg chg="mod">
          <ac:chgData name="Alessio Chellini" userId="9136613b1fc0c586" providerId="Windows Live" clId="Web-{2FBACE11-CFE8-48B7-A377-F7A76B2C597A}" dt="2022-12-20T12:08:54.046" v="5"/>
          <ac:spMkLst>
            <pc:docMk/>
            <pc:sldMk cId="3470462509" sldId="281"/>
            <ac:spMk id="5" creationId="{D5C44EEE-1664-CFA9-9DA0-420ACFD541B3}"/>
          </ac:spMkLst>
        </pc:spChg>
        <pc:spChg chg="mod">
          <ac:chgData name="Alessio Chellini" userId="9136613b1fc0c586" providerId="Windows Live" clId="Web-{2FBACE11-CFE8-48B7-A377-F7A76B2C597A}" dt="2022-12-20T12:08:54.046" v="5"/>
          <ac:spMkLst>
            <pc:docMk/>
            <pc:sldMk cId="3470462509" sldId="281"/>
            <ac:spMk id="6" creationId="{0DDEFDCD-0FEF-4099-5BC4-DD7F0DE99603}"/>
          </ac:spMkLst>
        </pc:spChg>
        <pc:spChg chg="mod">
          <ac:chgData name="Alessio Chellini" userId="9136613b1fc0c586" providerId="Windows Live" clId="Web-{2FBACE11-CFE8-48B7-A377-F7A76B2C597A}" dt="2022-12-20T12:08:54.046" v="5"/>
          <ac:spMkLst>
            <pc:docMk/>
            <pc:sldMk cId="3470462509" sldId="281"/>
            <ac:spMk id="8" creationId="{75A5058C-E8B7-57EE-0598-2D851836F7B1}"/>
          </ac:spMkLst>
        </pc:spChg>
        <pc:spChg chg="mod">
          <ac:chgData name="Alessio Chellini" userId="9136613b1fc0c586" providerId="Windows Live" clId="Web-{2FBACE11-CFE8-48B7-A377-F7A76B2C597A}" dt="2022-12-20T12:08:54.046" v="5"/>
          <ac:spMkLst>
            <pc:docMk/>
            <pc:sldMk cId="3470462509" sldId="281"/>
            <ac:spMk id="9" creationId="{4DBBEF57-53A2-CC2F-0D11-0CCDB10D5FF6}"/>
          </ac:spMkLst>
        </pc:spChg>
        <pc:spChg chg="mod">
          <ac:chgData name="Alessio Chellini" userId="9136613b1fc0c586" providerId="Windows Live" clId="Web-{2FBACE11-CFE8-48B7-A377-F7A76B2C597A}" dt="2022-12-20T12:08:54.046" v="5"/>
          <ac:spMkLst>
            <pc:docMk/>
            <pc:sldMk cId="3470462509" sldId="281"/>
            <ac:spMk id="11" creationId="{50847B77-1B69-0D5D-3129-3BEEE2F9AFC1}"/>
          </ac:spMkLst>
        </pc:spChg>
        <pc:spChg chg="mod">
          <ac:chgData name="Alessio Chellini" userId="9136613b1fc0c586" providerId="Windows Live" clId="Web-{2FBACE11-CFE8-48B7-A377-F7A76B2C597A}" dt="2022-12-20T12:08:54.046" v="5"/>
          <ac:spMkLst>
            <pc:docMk/>
            <pc:sldMk cId="3470462509" sldId="281"/>
            <ac:spMk id="13" creationId="{33E16EA3-5603-38E7-9986-89C5A8F3B8D6}"/>
          </ac:spMkLst>
        </pc:spChg>
        <pc:spChg chg="mod">
          <ac:chgData name="Alessio Chellini" userId="9136613b1fc0c586" providerId="Windows Live" clId="Web-{2FBACE11-CFE8-48B7-A377-F7A76B2C597A}" dt="2022-12-20T12:08:54.046" v="5"/>
          <ac:spMkLst>
            <pc:docMk/>
            <pc:sldMk cId="3470462509" sldId="281"/>
            <ac:spMk id="14" creationId="{FA1F7B3A-DF44-79B8-8799-7F73A5570370}"/>
          </ac:spMkLst>
        </pc:spChg>
        <pc:spChg chg="mod">
          <ac:chgData name="Alessio Chellini" userId="9136613b1fc0c586" providerId="Windows Live" clId="Web-{2FBACE11-CFE8-48B7-A377-F7A76B2C597A}" dt="2022-12-20T12:08:54.046" v="5"/>
          <ac:spMkLst>
            <pc:docMk/>
            <pc:sldMk cId="3470462509" sldId="281"/>
            <ac:spMk id="16" creationId="{EEB16375-90CF-79E7-A588-1687969BB027}"/>
          </ac:spMkLst>
        </pc:spChg>
        <pc:spChg chg="mod">
          <ac:chgData name="Alessio Chellini" userId="9136613b1fc0c586" providerId="Windows Live" clId="Web-{2FBACE11-CFE8-48B7-A377-F7A76B2C597A}" dt="2022-12-20T12:08:54.046" v="5"/>
          <ac:spMkLst>
            <pc:docMk/>
            <pc:sldMk cId="3470462509" sldId="281"/>
            <ac:spMk id="18" creationId="{6FF61A56-EBCB-32A3-B6ED-50A9C1E5EF6A}"/>
          </ac:spMkLst>
        </pc:spChg>
        <pc:spChg chg="mod">
          <ac:chgData name="Alessio Chellini" userId="9136613b1fc0c586" providerId="Windows Live" clId="Web-{2FBACE11-CFE8-48B7-A377-F7A76B2C597A}" dt="2022-12-20T12:08:54.046" v="5"/>
          <ac:spMkLst>
            <pc:docMk/>
            <pc:sldMk cId="3470462509" sldId="281"/>
            <ac:spMk id="19" creationId="{5E624ED7-59CD-BE8A-D6FD-717A18610EC3}"/>
          </ac:spMkLst>
        </pc:spChg>
        <pc:spChg chg="mod">
          <ac:chgData name="Alessio Chellini" userId="9136613b1fc0c586" providerId="Windows Live" clId="Web-{2FBACE11-CFE8-48B7-A377-F7A76B2C597A}" dt="2022-12-20T12:08:54.046" v="5"/>
          <ac:spMkLst>
            <pc:docMk/>
            <pc:sldMk cId="3470462509" sldId="281"/>
            <ac:spMk id="21" creationId="{3A0AD7FE-5FD9-C225-9D18-6E0C8FCDC591}"/>
          </ac:spMkLst>
        </pc:spChg>
        <pc:spChg chg="mod">
          <ac:chgData name="Alessio Chellini" userId="9136613b1fc0c586" providerId="Windows Live" clId="Web-{2FBACE11-CFE8-48B7-A377-F7A76B2C597A}" dt="2022-12-20T12:08:54.046" v="5"/>
          <ac:spMkLst>
            <pc:docMk/>
            <pc:sldMk cId="3470462509" sldId="281"/>
            <ac:spMk id="27" creationId="{2485B552-6075-6752-AEAC-FB36DEA9421A}"/>
          </ac:spMkLst>
        </pc:spChg>
        <pc:spChg chg="mod">
          <ac:chgData name="Alessio Chellini" userId="9136613b1fc0c586" providerId="Windows Live" clId="Web-{2FBACE11-CFE8-48B7-A377-F7A76B2C597A}" dt="2022-12-20T12:08:54.046" v="5"/>
          <ac:spMkLst>
            <pc:docMk/>
            <pc:sldMk cId="3470462509" sldId="281"/>
            <ac:spMk id="28" creationId="{5190A751-A990-7513-7971-C33EF089C4BC}"/>
          </ac:spMkLst>
        </pc:spChg>
        <pc:spChg chg="mod">
          <ac:chgData name="Alessio Chellini" userId="9136613b1fc0c586" providerId="Windows Live" clId="Web-{2FBACE11-CFE8-48B7-A377-F7A76B2C597A}" dt="2022-12-20T12:08:54.046" v="5"/>
          <ac:spMkLst>
            <pc:docMk/>
            <pc:sldMk cId="3470462509" sldId="281"/>
            <ac:spMk id="30" creationId="{3E9843DC-A668-9374-8E70-A64C8D77ECA5}"/>
          </ac:spMkLst>
        </pc:spChg>
        <pc:grpChg chg="mod">
          <ac:chgData name="Alessio Chellini" userId="9136613b1fc0c586" providerId="Windows Live" clId="Web-{2FBACE11-CFE8-48B7-A377-F7A76B2C597A}" dt="2022-12-20T12:08:54.046" v="5"/>
          <ac:grpSpMkLst>
            <pc:docMk/>
            <pc:sldMk cId="3470462509" sldId="281"/>
            <ac:grpSpMk id="10" creationId="{7DFD5A78-D799-05E4-8FE9-F585379196FE}"/>
          </ac:grpSpMkLst>
        </pc:grpChg>
        <pc:grpChg chg="mod">
          <ac:chgData name="Alessio Chellini" userId="9136613b1fc0c586" providerId="Windows Live" clId="Web-{2FBACE11-CFE8-48B7-A377-F7A76B2C597A}" dt="2022-12-20T12:08:54.046" v="5"/>
          <ac:grpSpMkLst>
            <pc:docMk/>
            <pc:sldMk cId="3470462509" sldId="281"/>
            <ac:grpSpMk id="15" creationId="{E176DA9F-4312-3128-E3FA-00D0495E9709}"/>
          </ac:grpSpMkLst>
        </pc:grpChg>
        <pc:grpChg chg="mod">
          <ac:chgData name="Alessio Chellini" userId="9136613b1fc0c586" providerId="Windows Live" clId="Web-{2FBACE11-CFE8-48B7-A377-F7A76B2C597A}" dt="2022-12-20T12:08:54.046" v="5"/>
          <ac:grpSpMkLst>
            <pc:docMk/>
            <pc:sldMk cId="3470462509" sldId="281"/>
            <ac:grpSpMk id="20" creationId="{63F3FEE2-DE72-6536-C2B4-B66EC6BDB3A6}"/>
          </ac:grpSpMkLst>
        </pc:grpChg>
        <pc:grpChg chg="mod">
          <ac:chgData name="Alessio Chellini" userId="9136613b1fc0c586" providerId="Windows Live" clId="Web-{2FBACE11-CFE8-48B7-A377-F7A76B2C597A}" dt="2022-12-20T12:08:54.046" v="5"/>
          <ac:grpSpMkLst>
            <pc:docMk/>
            <pc:sldMk cId="3470462509" sldId="281"/>
            <ac:grpSpMk id="29" creationId="{5F4737A9-4648-2B21-C5FF-74A484CB34B6}"/>
          </ac:grpSpMkLst>
        </pc:grpChg>
      </pc:sldChg>
      <pc:sldChg chg="modSp">
        <pc:chgData name="Alessio Chellini" userId="9136613b1fc0c586" providerId="Windows Live" clId="Web-{2FBACE11-CFE8-48B7-A377-F7A76B2C597A}" dt="2022-12-20T12:08:54.046" v="5"/>
        <pc:sldMkLst>
          <pc:docMk/>
          <pc:sldMk cId="3906221948" sldId="282"/>
        </pc:sldMkLst>
        <pc:spChg chg="mod">
          <ac:chgData name="Alessio Chellini" userId="9136613b1fc0c586" providerId="Windows Live" clId="Web-{2FBACE11-CFE8-48B7-A377-F7A76B2C597A}" dt="2022-12-20T12:08:54.046" v="5"/>
          <ac:spMkLst>
            <pc:docMk/>
            <pc:sldMk cId="3906221948" sldId="282"/>
            <ac:spMk id="2" creationId="{E7F4E0BA-1206-4E93-4CDF-A787630D9D92}"/>
          </ac:spMkLst>
        </pc:spChg>
        <pc:spChg chg="mod">
          <ac:chgData name="Alessio Chellini" userId="9136613b1fc0c586" providerId="Windows Live" clId="Web-{2FBACE11-CFE8-48B7-A377-F7A76B2C597A}" dt="2022-12-20T12:08:54.046" v="5"/>
          <ac:spMkLst>
            <pc:docMk/>
            <pc:sldMk cId="3906221948" sldId="282"/>
            <ac:spMk id="4" creationId="{5D2C9947-DAD7-83FB-C8C4-CEB360915A44}"/>
          </ac:spMkLst>
        </pc:spChg>
        <pc:spChg chg="mod">
          <ac:chgData name="Alessio Chellini" userId="9136613b1fc0c586" providerId="Windows Live" clId="Web-{2FBACE11-CFE8-48B7-A377-F7A76B2C597A}" dt="2022-12-20T12:08:54.046" v="5"/>
          <ac:spMkLst>
            <pc:docMk/>
            <pc:sldMk cId="3906221948" sldId="282"/>
            <ac:spMk id="16" creationId="{210741B5-9803-87BC-F536-2D1CC21F880B}"/>
          </ac:spMkLst>
        </pc:spChg>
        <pc:spChg chg="mod">
          <ac:chgData name="Alessio Chellini" userId="9136613b1fc0c586" providerId="Windows Live" clId="Web-{2FBACE11-CFE8-48B7-A377-F7A76B2C597A}" dt="2022-12-20T12:08:54.046" v="5"/>
          <ac:spMkLst>
            <pc:docMk/>
            <pc:sldMk cId="3906221948" sldId="282"/>
            <ac:spMk id="48" creationId="{6D690CD4-A151-145C-A110-89875DFFBFFA}"/>
          </ac:spMkLst>
        </pc:spChg>
        <pc:spChg chg="mod">
          <ac:chgData name="Alessio Chellini" userId="9136613b1fc0c586" providerId="Windows Live" clId="Web-{2FBACE11-CFE8-48B7-A377-F7A76B2C597A}" dt="2022-12-20T12:08:54.046" v="5"/>
          <ac:spMkLst>
            <pc:docMk/>
            <pc:sldMk cId="3906221948" sldId="282"/>
            <ac:spMk id="49" creationId="{C7FCF971-3C69-4BB6-5C76-E26E577466D8}"/>
          </ac:spMkLst>
        </pc:spChg>
        <pc:spChg chg="mod">
          <ac:chgData name="Alessio Chellini" userId="9136613b1fc0c586" providerId="Windows Live" clId="Web-{2FBACE11-CFE8-48B7-A377-F7A76B2C597A}" dt="2022-12-20T12:08:54.046" v="5"/>
          <ac:spMkLst>
            <pc:docMk/>
            <pc:sldMk cId="3906221948" sldId="282"/>
            <ac:spMk id="65" creationId="{F6974BA4-BF87-E1BD-FC1C-5CF8F3480C42}"/>
          </ac:spMkLst>
        </pc:spChg>
        <pc:spChg chg="mod">
          <ac:chgData name="Alessio Chellini" userId="9136613b1fc0c586" providerId="Windows Live" clId="Web-{2FBACE11-CFE8-48B7-A377-F7A76B2C597A}" dt="2022-12-20T12:08:54.046" v="5"/>
          <ac:spMkLst>
            <pc:docMk/>
            <pc:sldMk cId="3906221948" sldId="282"/>
            <ac:spMk id="66" creationId="{8C336EE6-B474-51BB-52F2-EC09889DEEC6}"/>
          </ac:spMkLst>
        </pc:spChg>
        <pc:spChg chg="mod">
          <ac:chgData name="Alessio Chellini" userId="9136613b1fc0c586" providerId="Windows Live" clId="Web-{2FBACE11-CFE8-48B7-A377-F7A76B2C597A}" dt="2022-12-20T12:08:54.046" v="5"/>
          <ac:spMkLst>
            <pc:docMk/>
            <pc:sldMk cId="3906221948" sldId="282"/>
            <ac:spMk id="70" creationId="{7E6E16A3-D115-2491-A03E-439CDFDEA819}"/>
          </ac:spMkLst>
        </pc:spChg>
        <pc:spChg chg="mod">
          <ac:chgData name="Alessio Chellini" userId="9136613b1fc0c586" providerId="Windows Live" clId="Web-{2FBACE11-CFE8-48B7-A377-F7A76B2C597A}" dt="2022-12-20T12:08:54.046" v="5"/>
          <ac:spMkLst>
            <pc:docMk/>
            <pc:sldMk cId="3906221948" sldId="282"/>
            <ac:spMk id="71" creationId="{4FB4FA9D-944D-F7EC-1B63-7A484CA88DAD}"/>
          </ac:spMkLst>
        </pc:spChg>
        <pc:spChg chg="mod">
          <ac:chgData name="Alessio Chellini" userId="9136613b1fc0c586" providerId="Windows Live" clId="Web-{2FBACE11-CFE8-48B7-A377-F7A76B2C597A}" dt="2022-12-20T12:08:54.046" v="5"/>
          <ac:spMkLst>
            <pc:docMk/>
            <pc:sldMk cId="3906221948" sldId="282"/>
            <ac:spMk id="85" creationId="{38988E43-FC08-B584-732A-73F4FBA9AC37}"/>
          </ac:spMkLst>
        </pc:spChg>
        <pc:spChg chg="mod">
          <ac:chgData name="Alessio Chellini" userId="9136613b1fc0c586" providerId="Windows Live" clId="Web-{2FBACE11-CFE8-48B7-A377-F7A76B2C597A}" dt="2022-12-20T12:08:54.046" v="5"/>
          <ac:spMkLst>
            <pc:docMk/>
            <pc:sldMk cId="3906221948" sldId="282"/>
            <ac:spMk id="88" creationId="{50DEC90D-135B-99B5-C86A-952256704921}"/>
          </ac:spMkLst>
        </pc:spChg>
        <pc:spChg chg="mod">
          <ac:chgData name="Alessio Chellini" userId="9136613b1fc0c586" providerId="Windows Live" clId="Web-{2FBACE11-CFE8-48B7-A377-F7A76B2C597A}" dt="2022-12-20T12:08:54.046" v="5"/>
          <ac:spMkLst>
            <pc:docMk/>
            <pc:sldMk cId="3906221948" sldId="282"/>
            <ac:spMk id="91" creationId="{D065B2CC-DE4F-C4C1-20A0-97D5DC2C6CC1}"/>
          </ac:spMkLst>
        </pc:spChg>
        <pc:grpChg chg="mod">
          <ac:chgData name="Alessio Chellini" userId="9136613b1fc0c586" providerId="Windows Live" clId="Web-{2FBACE11-CFE8-48B7-A377-F7A76B2C597A}" dt="2022-12-20T12:08:54.046" v="5"/>
          <ac:grpSpMkLst>
            <pc:docMk/>
            <pc:sldMk cId="3906221948" sldId="282"/>
            <ac:grpSpMk id="84" creationId="{FC4C2CF9-8D4C-4A2C-EC2B-7BDBF93EF39C}"/>
          </ac:grpSpMkLst>
        </pc:grpChg>
        <pc:grpChg chg="mod">
          <ac:chgData name="Alessio Chellini" userId="9136613b1fc0c586" providerId="Windows Live" clId="Web-{2FBACE11-CFE8-48B7-A377-F7A76B2C597A}" dt="2022-12-20T12:08:54.046" v="5"/>
          <ac:grpSpMkLst>
            <pc:docMk/>
            <pc:sldMk cId="3906221948" sldId="282"/>
            <ac:grpSpMk id="87" creationId="{F5FD3272-DC8D-23CC-93C7-261AE599C2BD}"/>
          </ac:grpSpMkLst>
        </pc:grpChg>
        <pc:grpChg chg="mod">
          <ac:chgData name="Alessio Chellini" userId="9136613b1fc0c586" providerId="Windows Live" clId="Web-{2FBACE11-CFE8-48B7-A377-F7A76B2C597A}" dt="2022-12-20T12:08:54.046" v="5"/>
          <ac:grpSpMkLst>
            <pc:docMk/>
            <pc:sldMk cId="3906221948" sldId="282"/>
            <ac:grpSpMk id="90" creationId="{AEFBFEDF-EF3B-FAF2-AF0B-B186D8E253E4}"/>
          </ac:grpSpMkLst>
        </pc:grpChg>
      </pc:sldChg>
      <pc:sldChg chg="modSp">
        <pc:chgData name="Alessio Chellini" userId="9136613b1fc0c586" providerId="Windows Live" clId="Web-{2FBACE11-CFE8-48B7-A377-F7A76B2C597A}" dt="2022-12-20T12:08:54.046" v="5"/>
        <pc:sldMkLst>
          <pc:docMk/>
          <pc:sldMk cId="4117169023" sldId="283"/>
        </pc:sldMkLst>
        <pc:spChg chg="mod">
          <ac:chgData name="Alessio Chellini" userId="9136613b1fc0c586" providerId="Windows Live" clId="Web-{2FBACE11-CFE8-48B7-A377-F7A76B2C597A}" dt="2022-12-20T12:08:54.046" v="5"/>
          <ac:spMkLst>
            <pc:docMk/>
            <pc:sldMk cId="4117169023" sldId="283"/>
            <ac:spMk id="2" creationId="{E7F4E0BA-1206-4E93-4CDF-A787630D9D92}"/>
          </ac:spMkLst>
        </pc:spChg>
        <pc:spChg chg="mod">
          <ac:chgData name="Alessio Chellini" userId="9136613b1fc0c586" providerId="Windows Live" clId="Web-{2FBACE11-CFE8-48B7-A377-F7A76B2C597A}" dt="2022-12-20T12:08:54.046" v="5"/>
          <ac:spMkLst>
            <pc:docMk/>
            <pc:sldMk cId="4117169023" sldId="283"/>
            <ac:spMk id="4" creationId="{5D2C9947-DAD7-83FB-C8C4-CEB360915A44}"/>
          </ac:spMkLst>
        </pc:spChg>
        <pc:spChg chg="mod">
          <ac:chgData name="Alessio Chellini" userId="9136613b1fc0c586" providerId="Windows Live" clId="Web-{2FBACE11-CFE8-48B7-A377-F7A76B2C597A}" dt="2022-12-20T12:08:54.046" v="5"/>
          <ac:spMkLst>
            <pc:docMk/>
            <pc:sldMk cId="4117169023" sldId="283"/>
            <ac:spMk id="12" creationId="{99A8114F-50F5-C50E-779A-BA224F182EF5}"/>
          </ac:spMkLst>
        </pc:spChg>
        <pc:spChg chg="mod">
          <ac:chgData name="Alessio Chellini" userId="9136613b1fc0c586" providerId="Windows Live" clId="Web-{2FBACE11-CFE8-48B7-A377-F7A76B2C597A}" dt="2022-12-20T12:08:54.046" v="5"/>
          <ac:spMkLst>
            <pc:docMk/>
            <pc:sldMk cId="4117169023" sldId="283"/>
            <ac:spMk id="13" creationId="{5908475D-FB8F-069B-AFE2-741EFCB84B2B}"/>
          </ac:spMkLst>
        </pc:spChg>
        <pc:spChg chg="mod">
          <ac:chgData name="Alessio Chellini" userId="9136613b1fc0c586" providerId="Windows Live" clId="Web-{2FBACE11-CFE8-48B7-A377-F7A76B2C597A}" dt="2022-12-20T12:08:54.046" v="5"/>
          <ac:spMkLst>
            <pc:docMk/>
            <pc:sldMk cId="4117169023" sldId="283"/>
            <ac:spMk id="14" creationId="{0BE4A153-1BBC-178F-EEE6-E34A57663A1A}"/>
          </ac:spMkLst>
        </pc:spChg>
        <pc:spChg chg="mod">
          <ac:chgData name="Alessio Chellini" userId="9136613b1fc0c586" providerId="Windows Live" clId="Web-{2FBACE11-CFE8-48B7-A377-F7A76B2C597A}" dt="2022-12-20T12:08:54.046" v="5"/>
          <ac:spMkLst>
            <pc:docMk/>
            <pc:sldMk cId="4117169023" sldId="283"/>
            <ac:spMk id="15" creationId="{2C9C8D63-4813-8AB2-3CB5-3303B117C1B8}"/>
          </ac:spMkLst>
        </pc:spChg>
        <pc:spChg chg="mod">
          <ac:chgData name="Alessio Chellini" userId="9136613b1fc0c586" providerId="Windows Live" clId="Web-{2FBACE11-CFE8-48B7-A377-F7A76B2C597A}" dt="2022-12-20T12:08:54.046" v="5"/>
          <ac:spMkLst>
            <pc:docMk/>
            <pc:sldMk cId="4117169023" sldId="283"/>
            <ac:spMk id="16" creationId="{210741B5-9803-87BC-F536-2D1CC21F880B}"/>
          </ac:spMkLst>
        </pc:spChg>
        <pc:spChg chg="mod">
          <ac:chgData name="Alessio Chellini" userId="9136613b1fc0c586" providerId="Windows Live" clId="Web-{2FBACE11-CFE8-48B7-A377-F7A76B2C597A}" dt="2022-12-20T12:08:54.046" v="5"/>
          <ac:spMkLst>
            <pc:docMk/>
            <pc:sldMk cId="4117169023" sldId="283"/>
            <ac:spMk id="17" creationId="{EF12E37F-CB05-F295-8AD5-AD11FB2D1AAE}"/>
          </ac:spMkLst>
        </pc:spChg>
        <pc:spChg chg="mod">
          <ac:chgData name="Alessio Chellini" userId="9136613b1fc0c586" providerId="Windows Live" clId="Web-{2FBACE11-CFE8-48B7-A377-F7A76B2C597A}" dt="2022-12-20T12:08:54.046" v="5"/>
          <ac:spMkLst>
            <pc:docMk/>
            <pc:sldMk cId="4117169023" sldId="283"/>
            <ac:spMk id="18" creationId="{7500EFAA-A0E4-7073-7510-96E390B258CB}"/>
          </ac:spMkLst>
        </pc:spChg>
        <pc:spChg chg="mod">
          <ac:chgData name="Alessio Chellini" userId="9136613b1fc0c586" providerId="Windows Live" clId="Web-{2FBACE11-CFE8-48B7-A377-F7A76B2C597A}" dt="2022-12-20T12:08:54.046" v="5"/>
          <ac:spMkLst>
            <pc:docMk/>
            <pc:sldMk cId="4117169023" sldId="283"/>
            <ac:spMk id="20" creationId="{301BEBFD-0D25-2141-D846-B9C1CA05D986}"/>
          </ac:spMkLst>
        </pc:spChg>
        <pc:spChg chg="mod">
          <ac:chgData name="Alessio Chellini" userId="9136613b1fc0c586" providerId="Windows Live" clId="Web-{2FBACE11-CFE8-48B7-A377-F7A76B2C597A}" dt="2022-12-20T12:08:54.046" v="5"/>
          <ac:spMkLst>
            <pc:docMk/>
            <pc:sldMk cId="4117169023" sldId="283"/>
            <ac:spMk id="34" creationId="{2FAC9D32-75A4-4EF0-9586-E7162BEB9D3C}"/>
          </ac:spMkLst>
        </pc:spChg>
        <pc:spChg chg="mod">
          <ac:chgData name="Alessio Chellini" userId="9136613b1fc0c586" providerId="Windows Live" clId="Web-{2FBACE11-CFE8-48B7-A377-F7A76B2C597A}" dt="2022-12-20T12:08:54.046" v="5"/>
          <ac:spMkLst>
            <pc:docMk/>
            <pc:sldMk cId="4117169023" sldId="283"/>
            <ac:spMk id="65" creationId="{DC9FA3D0-A8BA-2D85-9781-7B191F3316A3}"/>
          </ac:spMkLst>
        </pc:spChg>
        <pc:grpChg chg="mod">
          <ac:chgData name="Alessio Chellini" userId="9136613b1fc0c586" providerId="Windows Live" clId="Web-{2FBACE11-CFE8-48B7-A377-F7A76B2C597A}" dt="2022-12-20T12:08:54.046" v="5"/>
          <ac:grpSpMkLst>
            <pc:docMk/>
            <pc:sldMk cId="4117169023" sldId="283"/>
            <ac:grpSpMk id="29" creationId="{08C627C5-BED8-2836-10DA-D49A7E8C27A6}"/>
          </ac:grpSpMkLst>
        </pc:grpChg>
        <pc:grpChg chg="mod">
          <ac:chgData name="Alessio Chellini" userId="9136613b1fc0c586" providerId="Windows Live" clId="Web-{2FBACE11-CFE8-48B7-A377-F7A76B2C597A}" dt="2022-12-20T12:08:54.046" v="5"/>
          <ac:grpSpMkLst>
            <pc:docMk/>
            <pc:sldMk cId="4117169023" sldId="283"/>
            <ac:grpSpMk id="33" creationId="{7265ABBF-7BB8-97B5-DD53-433E62CC01B7}"/>
          </ac:grpSpMkLst>
        </pc:grpChg>
        <pc:grpChg chg="mod">
          <ac:chgData name="Alessio Chellini" userId="9136613b1fc0c586" providerId="Windows Live" clId="Web-{2FBACE11-CFE8-48B7-A377-F7A76B2C597A}" dt="2022-12-20T12:08:54.046" v="5"/>
          <ac:grpSpMkLst>
            <pc:docMk/>
            <pc:sldMk cId="4117169023" sldId="283"/>
            <ac:grpSpMk id="64" creationId="{9A225AEA-E27C-0709-DE84-E60D1664FE8A}"/>
          </ac:grpSpMkLst>
        </pc:grpChg>
      </pc:sldChg>
      <pc:sldChg chg="modSp">
        <pc:chgData name="Alessio Chellini" userId="9136613b1fc0c586" providerId="Windows Live" clId="Web-{2FBACE11-CFE8-48B7-A377-F7A76B2C597A}" dt="2022-12-20T12:08:54.046" v="5"/>
        <pc:sldMkLst>
          <pc:docMk/>
          <pc:sldMk cId="2191819840" sldId="284"/>
        </pc:sldMkLst>
        <pc:spChg chg="mod">
          <ac:chgData name="Alessio Chellini" userId="9136613b1fc0c586" providerId="Windows Live" clId="Web-{2FBACE11-CFE8-48B7-A377-F7A76B2C597A}" dt="2022-12-20T12:08:54.046" v="5"/>
          <ac:spMkLst>
            <pc:docMk/>
            <pc:sldMk cId="2191819840" sldId="284"/>
            <ac:spMk id="2" creationId="{CBE7DF43-A95A-DAE2-4928-0F40205C6E47}"/>
          </ac:spMkLst>
        </pc:spChg>
        <pc:spChg chg="mod">
          <ac:chgData name="Alessio Chellini" userId="9136613b1fc0c586" providerId="Windows Live" clId="Web-{2FBACE11-CFE8-48B7-A377-F7A76B2C597A}" dt="2022-12-20T12:08:54.046" v="5"/>
          <ac:spMkLst>
            <pc:docMk/>
            <pc:sldMk cId="2191819840" sldId="284"/>
            <ac:spMk id="4" creationId="{E7D4356F-C08F-9022-7CF7-369F1417635A}"/>
          </ac:spMkLst>
        </pc:spChg>
        <pc:spChg chg="mod">
          <ac:chgData name="Alessio Chellini" userId="9136613b1fc0c586" providerId="Windows Live" clId="Web-{2FBACE11-CFE8-48B7-A377-F7A76B2C597A}" dt="2022-12-20T12:08:54.046" v="5"/>
          <ac:spMkLst>
            <pc:docMk/>
            <pc:sldMk cId="2191819840" sldId="284"/>
            <ac:spMk id="5" creationId="{5A859A1C-8EA5-E020-FFA3-AC8F677E1220}"/>
          </ac:spMkLst>
        </pc:spChg>
        <pc:spChg chg="mod">
          <ac:chgData name="Alessio Chellini" userId="9136613b1fc0c586" providerId="Windows Live" clId="Web-{2FBACE11-CFE8-48B7-A377-F7A76B2C597A}" dt="2022-12-20T12:08:54.046" v="5"/>
          <ac:spMkLst>
            <pc:docMk/>
            <pc:sldMk cId="2191819840" sldId="284"/>
            <ac:spMk id="6" creationId="{AB2EB2B6-8270-2C4F-57E6-5DFB1068A6C1}"/>
          </ac:spMkLst>
        </pc:spChg>
        <pc:spChg chg="mod">
          <ac:chgData name="Alessio Chellini" userId="9136613b1fc0c586" providerId="Windows Live" clId="Web-{2FBACE11-CFE8-48B7-A377-F7A76B2C597A}" dt="2022-12-20T12:08:54.046" v="5"/>
          <ac:spMkLst>
            <pc:docMk/>
            <pc:sldMk cId="2191819840" sldId="284"/>
            <ac:spMk id="9" creationId="{CB0F1A4E-727D-438E-3ABA-0158139A6BA0}"/>
          </ac:spMkLst>
        </pc:spChg>
        <pc:spChg chg="mod">
          <ac:chgData name="Alessio Chellini" userId="9136613b1fc0c586" providerId="Windows Live" clId="Web-{2FBACE11-CFE8-48B7-A377-F7A76B2C597A}" dt="2022-12-20T12:08:54.046" v="5"/>
          <ac:spMkLst>
            <pc:docMk/>
            <pc:sldMk cId="2191819840" sldId="284"/>
            <ac:spMk id="14" creationId="{DCF745FB-3B34-602D-6A8E-AA2557E49FD6}"/>
          </ac:spMkLst>
        </pc:spChg>
        <pc:spChg chg="mod">
          <ac:chgData name="Alessio Chellini" userId="9136613b1fc0c586" providerId="Windows Live" clId="Web-{2FBACE11-CFE8-48B7-A377-F7A76B2C597A}" dt="2022-12-20T12:08:54.046" v="5"/>
          <ac:spMkLst>
            <pc:docMk/>
            <pc:sldMk cId="2191819840" sldId="284"/>
            <ac:spMk id="15" creationId="{5109B9D7-53AD-C5A6-5FCA-0A0A7077F6B6}"/>
          </ac:spMkLst>
        </pc:spChg>
        <pc:spChg chg="mod">
          <ac:chgData name="Alessio Chellini" userId="9136613b1fc0c586" providerId="Windows Live" clId="Web-{2FBACE11-CFE8-48B7-A377-F7A76B2C597A}" dt="2022-12-20T12:08:54.046" v="5"/>
          <ac:spMkLst>
            <pc:docMk/>
            <pc:sldMk cId="2191819840" sldId="284"/>
            <ac:spMk id="17" creationId="{08DC29CB-4B17-E647-AF78-CFFC4FF71228}"/>
          </ac:spMkLst>
        </pc:spChg>
        <pc:spChg chg="mod">
          <ac:chgData name="Alessio Chellini" userId="9136613b1fc0c586" providerId="Windows Live" clId="Web-{2FBACE11-CFE8-48B7-A377-F7A76B2C597A}" dt="2022-12-20T12:08:54.046" v="5"/>
          <ac:spMkLst>
            <pc:docMk/>
            <pc:sldMk cId="2191819840" sldId="284"/>
            <ac:spMk id="19" creationId="{E6165432-2115-B431-9457-93CA79262DF5}"/>
          </ac:spMkLst>
        </pc:spChg>
        <pc:spChg chg="mod">
          <ac:chgData name="Alessio Chellini" userId="9136613b1fc0c586" providerId="Windows Live" clId="Web-{2FBACE11-CFE8-48B7-A377-F7A76B2C597A}" dt="2022-12-20T12:08:54.046" v="5"/>
          <ac:spMkLst>
            <pc:docMk/>
            <pc:sldMk cId="2191819840" sldId="284"/>
            <ac:spMk id="20" creationId="{7D9B682B-6B4A-A492-C4A3-E523DE0B9B26}"/>
          </ac:spMkLst>
        </pc:spChg>
        <pc:spChg chg="mod">
          <ac:chgData name="Alessio Chellini" userId="9136613b1fc0c586" providerId="Windows Live" clId="Web-{2FBACE11-CFE8-48B7-A377-F7A76B2C597A}" dt="2022-12-20T12:08:54.046" v="5"/>
          <ac:spMkLst>
            <pc:docMk/>
            <pc:sldMk cId="2191819840" sldId="284"/>
            <ac:spMk id="22" creationId="{109D87B8-1027-E72F-AD0D-B2517484DF04}"/>
          </ac:spMkLst>
        </pc:spChg>
        <pc:spChg chg="mod">
          <ac:chgData name="Alessio Chellini" userId="9136613b1fc0c586" providerId="Windows Live" clId="Web-{2FBACE11-CFE8-48B7-A377-F7A76B2C597A}" dt="2022-12-20T12:08:54.046" v="5"/>
          <ac:spMkLst>
            <pc:docMk/>
            <pc:sldMk cId="2191819840" sldId="284"/>
            <ac:spMk id="25" creationId="{308B1E0B-19ED-1B87-227E-398FF39CD3DA}"/>
          </ac:spMkLst>
        </pc:spChg>
        <pc:spChg chg="mod">
          <ac:chgData name="Alessio Chellini" userId="9136613b1fc0c586" providerId="Windows Live" clId="Web-{2FBACE11-CFE8-48B7-A377-F7A76B2C597A}" dt="2022-12-20T12:08:54.046" v="5"/>
          <ac:spMkLst>
            <pc:docMk/>
            <pc:sldMk cId="2191819840" sldId="284"/>
            <ac:spMk id="26" creationId="{4330BB59-7571-731C-FEF8-8712F186D885}"/>
          </ac:spMkLst>
        </pc:spChg>
        <pc:spChg chg="mod">
          <ac:chgData name="Alessio Chellini" userId="9136613b1fc0c586" providerId="Windows Live" clId="Web-{2FBACE11-CFE8-48B7-A377-F7A76B2C597A}" dt="2022-12-20T12:08:54.046" v="5"/>
          <ac:spMkLst>
            <pc:docMk/>
            <pc:sldMk cId="2191819840" sldId="284"/>
            <ac:spMk id="28" creationId="{85A5604B-E69E-3403-ABB9-4E52AD3B7F3F}"/>
          </ac:spMkLst>
        </pc:spChg>
        <pc:spChg chg="mod">
          <ac:chgData name="Alessio Chellini" userId="9136613b1fc0c586" providerId="Windows Live" clId="Web-{2FBACE11-CFE8-48B7-A377-F7A76B2C597A}" dt="2022-12-20T12:08:54.046" v="5"/>
          <ac:spMkLst>
            <pc:docMk/>
            <pc:sldMk cId="2191819840" sldId="284"/>
            <ac:spMk id="30" creationId="{EA40E904-28C0-4716-E91E-2A218C0814E4}"/>
          </ac:spMkLst>
        </pc:spChg>
        <pc:spChg chg="mod">
          <ac:chgData name="Alessio Chellini" userId="9136613b1fc0c586" providerId="Windows Live" clId="Web-{2FBACE11-CFE8-48B7-A377-F7A76B2C597A}" dt="2022-12-20T12:08:54.046" v="5"/>
          <ac:spMkLst>
            <pc:docMk/>
            <pc:sldMk cId="2191819840" sldId="284"/>
            <ac:spMk id="31" creationId="{FF29C630-9694-C615-B203-D02869625AF9}"/>
          </ac:spMkLst>
        </pc:spChg>
        <pc:spChg chg="mod">
          <ac:chgData name="Alessio Chellini" userId="9136613b1fc0c586" providerId="Windows Live" clId="Web-{2FBACE11-CFE8-48B7-A377-F7A76B2C597A}" dt="2022-12-20T12:08:54.046" v="5"/>
          <ac:spMkLst>
            <pc:docMk/>
            <pc:sldMk cId="2191819840" sldId="284"/>
            <ac:spMk id="37" creationId="{2E10499E-BDF1-71F0-A202-F9973CC1B67B}"/>
          </ac:spMkLst>
        </pc:spChg>
        <pc:spChg chg="mod">
          <ac:chgData name="Alessio Chellini" userId="9136613b1fc0c586" providerId="Windows Live" clId="Web-{2FBACE11-CFE8-48B7-A377-F7A76B2C597A}" dt="2022-12-20T12:08:54.046" v="5"/>
          <ac:spMkLst>
            <pc:docMk/>
            <pc:sldMk cId="2191819840" sldId="284"/>
            <ac:spMk id="45" creationId="{303D0B71-3B5A-F537-D9B0-01F6F2C71B2E}"/>
          </ac:spMkLst>
        </pc:spChg>
        <pc:spChg chg="mod">
          <ac:chgData name="Alessio Chellini" userId="9136613b1fc0c586" providerId="Windows Live" clId="Web-{2FBACE11-CFE8-48B7-A377-F7A76B2C597A}" dt="2022-12-20T12:08:54.046" v="5"/>
          <ac:spMkLst>
            <pc:docMk/>
            <pc:sldMk cId="2191819840" sldId="284"/>
            <ac:spMk id="46" creationId="{1F93922E-BA1D-CD8E-DADA-EE9D7E3931C9}"/>
          </ac:spMkLst>
        </pc:spChg>
        <pc:grpChg chg="mod">
          <ac:chgData name="Alessio Chellini" userId="9136613b1fc0c586" providerId="Windows Live" clId="Web-{2FBACE11-CFE8-48B7-A377-F7A76B2C597A}" dt="2022-12-20T12:08:54.046" v="5"/>
          <ac:grpSpMkLst>
            <pc:docMk/>
            <pc:sldMk cId="2191819840" sldId="284"/>
            <ac:grpSpMk id="12" creationId="{1FB87952-7818-479C-3FD2-AB72A5BA7090}"/>
          </ac:grpSpMkLst>
        </pc:grpChg>
        <pc:grpChg chg="mod">
          <ac:chgData name="Alessio Chellini" userId="9136613b1fc0c586" providerId="Windows Live" clId="Web-{2FBACE11-CFE8-48B7-A377-F7A76B2C597A}" dt="2022-12-20T12:08:54.046" v="5"/>
          <ac:grpSpMkLst>
            <pc:docMk/>
            <pc:sldMk cId="2191819840" sldId="284"/>
            <ac:grpSpMk id="16" creationId="{367CF051-7D0A-176F-CC60-D04921F41B38}"/>
          </ac:grpSpMkLst>
        </pc:grpChg>
        <pc:grpChg chg="mod">
          <ac:chgData name="Alessio Chellini" userId="9136613b1fc0c586" providerId="Windows Live" clId="Web-{2FBACE11-CFE8-48B7-A377-F7A76B2C597A}" dt="2022-12-20T12:08:54.046" v="5"/>
          <ac:grpSpMkLst>
            <pc:docMk/>
            <pc:sldMk cId="2191819840" sldId="284"/>
            <ac:grpSpMk id="21" creationId="{EAB097C3-6407-42ED-0F69-AC6DBA13B38F}"/>
          </ac:grpSpMkLst>
        </pc:grpChg>
        <pc:grpChg chg="mod">
          <ac:chgData name="Alessio Chellini" userId="9136613b1fc0c586" providerId="Windows Live" clId="Web-{2FBACE11-CFE8-48B7-A377-F7A76B2C597A}" dt="2022-12-20T12:08:54.046" v="5"/>
          <ac:grpSpMkLst>
            <pc:docMk/>
            <pc:sldMk cId="2191819840" sldId="284"/>
            <ac:grpSpMk id="27" creationId="{02A0A5B7-E00A-E6AC-EDDC-46F5582D1E57}"/>
          </ac:grpSpMkLst>
        </pc:grpChg>
        <pc:grpChg chg="mod">
          <ac:chgData name="Alessio Chellini" userId="9136613b1fc0c586" providerId="Windows Live" clId="Web-{2FBACE11-CFE8-48B7-A377-F7A76B2C597A}" dt="2022-12-20T12:08:54.046" v="5"/>
          <ac:grpSpMkLst>
            <pc:docMk/>
            <pc:sldMk cId="2191819840" sldId="284"/>
            <ac:grpSpMk id="36" creationId="{5BB4EE43-34BD-08CC-95D5-BBF83D5689D8}"/>
          </ac:grpSpMkLst>
        </pc:grpChg>
      </pc:sldChg>
      <pc:sldMasterChg chg="modSp modSldLayout">
        <pc:chgData name="Alessio Chellini" userId="9136613b1fc0c586" providerId="Windows Live" clId="Web-{2FBACE11-CFE8-48B7-A377-F7A76B2C597A}" dt="2022-12-20T12:08:54.046" v="5"/>
        <pc:sldMasterMkLst>
          <pc:docMk/>
          <pc:sldMasterMk cId="0" sldId="2147483648"/>
        </pc:sldMasterMkLst>
        <pc:spChg chg="mod">
          <ac:chgData name="Alessio Chellini" userId="9136613b1fc0c586" providerId="Windows Live" clId="Web-{2FBACE11-CFE8-48B7-A377-F7A76B2C597A}" dt="2022-12-20T12:08:54.046" v="5"/>
          <ac:spMkLst>
            <pc:docMk/>
            <pc:sldMasterMk cId="0" sldId="2147483648"/>
            <ac:spMk id="6" creationId="{00000000-0000-0000-0000-000000000000}"/>
          </ac:spMkLst>
        </pc:spChg>
        <pc:spChg chg="mod">
          <ac:chgData name="Alessio Chellini" userId="9136613b1fc0c586" providerId="Windows Live" clId="Web-{2FBACE11-CFE8-48B7-A377-F7A76B2C597A}" dt="2022-12-20T12:08:54.046" v="5"/>
          <ac:spMkLst>
            <pc:docMk/>
            <pc:sldMasterMk cId="0" sldId="2147483648"/>
            <ac:spMk id="7" creationId="{00000000-0000-0000-0000-000000000000}"/>
          </ac:spMkLst>
        </pc:spChg>
        <pc:spChg chg="mod">
          <ac:chgData name="Alessio Chellini" userId="9136613b1fc0c586" providerId="Windows Live" clId="Web-{2FBACE11-CFE8-48B7-A377-F7A76B2C597A}" dt="2022-12-20T12:08:54.046" v="5"/>
          <ac:spMkLst>
            <pc:docMk/>
            <pc:sldMasterMk cId="0" sldId="2147483648"/>
            <ac:spMk id="8" creationId="{00000000-0000-0000-0000-000000000000}"/>
          </ac:spMkLst>
        </pc:spChg>
        <pc:picChg chg="mod">
          <ac:chgData name="Alessio Chellini" userId="9136613b1fc0c586" providerId="Windows Live" clId="Web-{2FBACE11-CFE8-48B7-A377-F7A76B2C597A}" dt="2022-12-20T12:08:54.046" v="5"/>
          <ac:picMkLst>
            <pc:docMk/>
            <pc:sldMasterMk cId="0" sldId="2147483648"/>
            <ac:picMk id="9" creationId="{00000000-0000-0000-0000-000000000000}"/>
          </ac:picMkLst>
        </pc:picChg>
        <pc:sldLayoutChg chg="modSp">
          <pc:chgData name="Alessio Chellini" userId="9136613b1fc0c586" providerId="Windows Live" clId="Web-{2FBACE11-CFE8-48B7-A377-F7A76B2C597A}" dt="2022-12-20T12:08:54.046" v="5"/>
          <pc:sldLayoutMkLst>
            <pc:docMk/>
            <pc:sldMasterMk cId="0" sldId="2147483648"/>
            <pc:sldLayoutMk cId="0" sldId="2147483649"/>
          </pc:sldLayoutMkLst>
          <pc:spChg chg="mod">
            <ac:chgData name="Alessio Chellini" userId="9136613b1fc0c586" providerId="Windows Live" clId="Web-{2FBACE11-CFE8-48B7-A377-F7A76B2C597A}" dt="2022-12-20T12:08:54.046" v="5"/>
            <ac:spMkLst>
              <pc:docMk/>
              <pc:sldMasterMk cId="0" sldId="2147483648"/>
              <pc:sldLayoutMk cId="0" sldId="2147483649"/>
              <ac:spMk id="1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49"/>
              <ac:spMk id="1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49"/>
              <ac:spMk id="1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49"/>
              <ac:spMk id="15"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49"/>
              <ac:spMk id="1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49"/>
              <ac:spMk id="17"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49"/>
              <ac:picMk id="18" creationId="{00000000-0000-0000-0000-000000000000}"/>
            </ac:picMkLst>
          </pc:picChg>
          <pc:picChg chg="mod">
            <ac:chgData name="Alessio Chellini" userId="9136613b1fc0c586" providerId="Windows Live" clId="Web-{2FBACE11-CFE8-48B7-A377-F7A76B2C597A}" dt="2022-12-20T12:08:54.046" v="5"/>
            <ac:picMkLst>
              <pc:docMk/>
              <pc:sldMasterMk cId="0" sldId="2147483648"/>
              <pc:sldLayoutMk cId="0" sldId="2147483649"/>
              <ac:picMk id="19" creationId="{00000000-0000-0000-0000-000000000000}"/>
            </ac:picMkLst>
          </pc:picChg>
          <pc:picChg chg="mod">
            <ac:chgData name="Alessio Chellini" userId="9136613b1fc0c586" providerId="Windows Live" clId="Web-{2FBACE11-CFE8-48B7-A377-F7A76B2C597A}" dt="2022-12-20T12:08:54.046" v="5"/>
            <ac:picMkLst>
              <pc:docMk/>
              <pc:sldMasterMk cId="0" sldId="2147483648"/>
              <pc:sldLayoutMk cId="0" sldId="2147483649"/>
              <ac:picMk id="27" creationId="{E1A99F26-A0CD-2389-B86D-4BF01736861B}"/>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0"/>
          </pc:sldLayoutMkLst>
          <pc:spChg chg="mod">
            <ac:chgData name="Alessio Chellini" userId="9136613b1fc0c586" providerId="Windows Live" clId="Web-{2FBACE11-CFE8-48B7-A377-F7A76B2C597A}" dt="2022-12-20T12:08:54.046" v="5"/>
            <ac:spMkLst>
              <pc:docMk/>
              <pc:sldMasterMk cId="0" sldId="2147483648"/>
              <pc:sldLayoutMk cId="0" sldId="2147483650"/>
              <ac:spMk id="21"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0"/>
              <ac:spMk id="2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0"/>
              <ac:spMk id="2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0"/>
              <ac:spMk id="2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0"/>
              <ac:spMk id="25"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0"/>
              <ac:picMk id="27"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1"/>
          </pc:sldLayoutMkLst>
          <pc:spChg chg="mod">
            <ac:chgData name="Alessio Chellini" userId="9136613b1fc0c586" providerId="Windows Live" clId="Web-{2FBACE11-CFE8-48B7-A377-F7A76B2C597A}" dt="2022-12-20T12:08:54.046" v="5"/>
            <ac:spMkLst>
              <pc:docMk/>
              <pc:sldMasterMk cId="0" sldId="2147483648"/>
              <pc:sldLayoutMk cId="0" sldId="2147483651"/>
              <ac:spMk id="2" creationId="{07119C5B-B736-9FDE-A1A1-68BF2D00C5E0}"/>
            </ac:spMkLst>
          </pc:spChg>
          <pc:spChg chg="mod">
            <ac:chgData name="Alessio Chellini" userId="9136613b1fc0c586" providerId="Windows Live" clId="Web-{2FBACE11-CFE8-48B7-A377-F7A76B2C597A}" dt="2022-12-20T12:08:54.046" v="5"/>
            <ac:spMkLst>
              <pc:docMk/>
              <pc:sldMasterMk cId="0" sldId="2147483648"/>
              <pc:sldLayoutMk cId="0" sldId="2147483651"/>
              <ac:spMk id="29"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0"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1"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5"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1"/>
              <ac:spMk id="37"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1"/>
              <ac:picMk id="4" creationId="{FB4608A2-3890-6447-E7B5-94A9E316D066}"/>
            </ac:picMkLst>
          </pc:picChg>
          <pc:picChg chg="mod">
            <ac:chgData name="Alessio Chellini" userId="9136613b1fc0c586" providerId="Windows Live" clId="Web-{2FBACE11-CFE8-48B7-A377-F7A76B2C597A}" dt="2022-12-20T12:08:54.046" v="5"/>
            <ac:picMkLst>
              <pc:docMk/>
              <pc:sldMasterMk cId="0" sldId="2147483648"/>
              <pc:sldLayoutMk cId="0" sldId="2147483651"/>
              <ac:picMk id="39"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2"/>
          </pc:sldLayoutMkLst>
          <pc:spChg chg="mod">
            <ac:chgData name="Alessio Chellini" userId="9136613b1fc0c586" providerId="Windows Live" clId="Web-{2FBACE11-CFE8-48B7-A377-F7A76B2C597A}" dt="2022-12-20T12:08:54.046" v="5"/>
            <ac:spMkLst>
              <pc:docMk/>
              <pc:sldMasterMk cId="0" sldId="2147483648"/>
              <pc:sldLayoutMk cId="0" sldId="2147483652"/>
              <ac:spMk id="3" creationId="{5B059A7B-DFA1-D2D6-764D-F650D367793A}"/>
            </ac:spMkLst>
          </pc:spChg>
          <pc:spChg chg="mod">
            <ac:chgData name="Alessio Chellini" userId="9136613b1fc0c586" providerId="Windows Live" clId="Web-{2FBACE11-CFE8-48B7-A377-F7A76B2C597A}" dt="2022-12-20T12:08:54.046" v="5"/>
            <ac:spMkLst>
              <pc:docMk/>
              <pc:sldMasterMk cId="0" sldId="2147483648"/>
              <pc:sldLayoutMk cId="0" sldId="2147483652"/>
              <ac:spMk id="4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2"/>
              <ac:spMk id="4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2"/>
              <ac:spMk id="4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2"/>
              <ac:spMk id="45"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2"/>
              <ac:picMk id="2" creationId="{FA6BF971-2CBD-2838-88C6-1216550FBA3F}"/>
            </ac:picMkLst>
          </pc:picChg>
          <pc:picChg chg="mod">
            <ac:chgData name="Alessio Chellini" userId="9136613b1fc0c586" providerId="Windows Live" clId="Web-{2FBACE11-CFE8-48B7-A377-F7A76B2C597A}" dt="2022-12-20T12:08:54.046" v="5"/>
            <ac:picMkLst>
              <pc:docMk/>
              <pc:sldMasterMk cId="0" sldId="2147483648"/>
              <pc:sldLayoutMk cId="0" sldId="2147483652"/>
              <ac:picMk id="47"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3"/>
          </pc:sldLayoutMkLst>
          <pc:spChg chg="mod">
            <ac:chgData name="Alessio Chellini" userId="9136613b1fc0c586" providerId="Windows Live" clId="Web-{2FBACE11-CFE8-48B7-A377-F7A76B2C597A}" dt="2022-12-20T12:08:54.046" v="5"/>
            <ac:spMkLst>
              <pc:docMk/>
              <pc:sldMasterMk cId="0" sldId="2147483648"/>
              <pc:sldLayoutMk cId="0" sldId="2147483653"/>
              <ac:spMk id="3" creationId="{E9050CD0-0B39-C49D-CC86-687B292098F0}"/>
            </ac:spMkLst>
          </pc:spChg>
          <pc:spChg chg="mod">
            <ac:chgData name="Alessio Chellini" userId="9136613b1fc0c586" providerId="Windows Live" clId="Web-{2FBACE11-CFE8-48B7-A377-F7A76B2C597A}" dt="2022-12-20T12:08:54.046" v="5"/>
            <ac:spMkLst>
              <pc:docMk/>
              <pc:sldMasterMk cId="0" sldId="2147483648"/>
              <pc:sldLayoutMk cId="0" sldId="2147483653"/>
              <ac:spMk id="50"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3"/>
              <ac:spMk id="51"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3"/>
              <ac:picMk id="2" creationId="{DA8FD494-EC47-36DA-8216-FF0161BF8DD8}"/>
            </ac:picMkLst>
          </pc:picChg>
          <pc:picChg chg="mod">
            <ac:chgData name="Alessio Chellini" userId="9136613b1fc0c586" providerId="Windows Live" clId="Web-{2FBACE11-CFE8-48B7-A377-F7A76B2C597A}" dt="2022-12-20T12:08:54.046" v="5"/>
            <ac:picMkLst>
              <pc:docMk/>
              <pc:sldMasterMk cId="0" sldId="2147483648"/>
              <pc:sldLayoutMk cId="0" sldId="2147483653"/>
              <ac:picMk id="53"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5"/>
          </pc:sldLayoutMkLst>
          <pc:spChg chg="mod">
            <ac:chgData name="Alessio Chellini" userId="9136613b1fc0c586" providerId="Windows Live" clId="Web-{2FBACE11-CFE8-48B7-A377-F7A76B2C597A}" dt="2022-12-20T12:08:54.046" v="5"/>
            <ac:spMkLst>
              <pc:docMk/>
              <pc:sldMasterMk cId="0" sldId="2147483648"/>
              <pc:sldLayoutMk cId="0" sldId="2147483655"/>
              <ac:spMk id="6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5"/>
              <ac:spMk id="67"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5"/>
              <ac:picMk id="68" creationId="{00000000-0000-0000-0000-000000000000}"/>
            </ac:picMkLst>
          </pc:picChg>
          <pc:picChg chg="mod">
            <ac:chgData name="Alessio Chellini" userId="9136613b1fc0c586" providerId="Windows Live" clId="Web-{2FBACE11-CFE8-48B7-A377-F7A76B2C597A}" dt="2022-12-20T12:08:54.046" v="5"/>
            <ac:picMkLst>
              <pc:docMk/>
              <pc:sldMasterMk cId="0" sldId="2147483648"/>
              <pc:sldLayoutMk cId="0" sldId="2147483655"/>
              <ac:picMk id="69"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6"/>
          </pc:sldLayoutMkLst>
          <pc:spChg chg="mod">
            <ac:chgData name="Alessio Chellini" userId="9136613b1fc0c586" providerId="Windows Live" clId="Web-{2FBACE11-CFE8-48B7-A377-F7A76B2C597A}" dt="2022-12-20T12:08:54.046" v="5"/>
            <ac:spMkLst>
              <pc:docMk/>
              <pc:sldMasterMk cId="0" sldId="2147483648"/>
              <pc:sldLayoutMk cId="0" sldId="2147483656"/>
              <ac:spMk id="3" creationId="{C3BB2373-9335-9083-CF94-051E387D57AD}"/>
            </ac:spMkLst>
          </pc:spChg>
          <pc:spChg chg="mod">
            <ac:chgData name="Alessio Chellini" userId="9136613b1fc0c586" providerId="Windows Live" clId="Web-{2FBACE11-CFE8-48B7-A377-F7A76B2C597A}" dt="2022-12-20T12:08:54.046" v="5"/>
            <ac:spMkLst>
              <pc:docMk/>
              <pc:sldMasterMk cId="0" sldId="2147483648"/>
              <pc:sldLayoutMk cId="0" sldId="2147483656"/>
              <ac:spMk id="71"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5"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7"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8"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6"/>
              <ac:spMk id="79"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6"/>
              <ac:picMk id="2" creationId="{CEB90DA9-21E5-8F5F-D39F-97D419F55B5B}"/>
            </ac:picMkLst>
          </pc:picChg>
          <pc:picChg chg="mod">
            <ac:chgData name="Alessio Chellini" userId="9136613b1fc0c586" providerId="Windows Live" clId="Web-{2FBACE11-CFE8-48B7-A377-F7A76B2C597A}" dt="2022-12-20T12:08:54.046" v="5"/>
            <ac:picMkLst>
              <pc:docMk/>
              <pc:sldMasterMk cId="0" sldId="2147483648"/>
              <pc:sldLayoutMk cId="0" sldId="2147483656"/>
              <ac:picMk id="81"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7"/>
          </pc:sldLayoutMkLst>
          <pc:spChg chg="mod">
            <ac:chgData name="Alessio Chellini" userId="9136613b1fc0c586" providerId="Windows Live" clId="Web-{2FBACE11-CFE8-48B7-A377-F7A76B2C597A}" dt="2022-12-20T12:08:54.046" v="5"/>
            <ac:spMkLst>
              <pc:docMk/>
              <pc:sldMasterMk cId="0" sldId="2147483648"/>
              <pc:sldLayoutMk cId="0" sldId="2147483657"/>
              <ac:spMk id="3" creationId="{9FE5A55F-AEB0-0108-4700-15D6502A15E0}"/>
            </ac:spMkLst>
          </pc:spChg>
          <pc:spChg chg="mod">
            <ac:chgData name="Alessio Chellini" userId="9136613b1fc0c586" providerId="Windows Live" clId="Web-{2FBACE11-CFE8-48B7-A377-F7A76B2C597A}" dt="2022-12-20T12:08:54.046" v="5"/>
            <ac:spMkLst>
              <pc:docMk/>
              <pc:sldMasterMk cId="0" sldId="2147483648"/>
              <pc:sldLayoutMk cId="0" sldId="2147483657"/>
              <ac:spMk id="85"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7"/>
              <ac:spMk id="8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7"/>
              <ac:spMk id="87"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7"/>
              <ac:spMk id="88"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7"/>
              <ac:picMk id="2" creationId="{AEAD8A3C-711A-8DF8-3F8D-F15F4FB7D27B}"/>
            </ac:picMkLst>
          </pc:picChg>
          <pc:picChg chg="mod">
            <ac:chgData name="Alessio Chellini" userId="9136613b1fc0c586" providerId="Windows Live" clId="Web-{2FBACE11-CFE8-48B7-A377-F7A76B2C597A}" dt="2022-12-20T12:08:54.046" v="5"/>
            <ac:picMkLst>
              <pc:docMk/>
              <pc:sldMasterMk cId="0" sldId="2147483648"/>
              <pc:sldLayoutMk cId="0" sldId="2147483657"/>
              <ac:picMk id="89"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8"/>
          </pc:sldLayoutMkLst>
          <pc:spChg chg="mod">
            <ac:chgData name="Alessio Chellini" userId="9136613b1fc0c586" providerId="Windows Live" clId="Web-{2FBACE11-CFE8-48B7-A377-F7A76B2C597A}" dt="2022-12-20T12:08:54.046" v="5"/>
            <ac:spMkLst>
              <pc:docMk/>
              <pc:sldMasterMk cId="0" sldId="2147483648"/>
              <pc:sldLayoutMk cId="0" sldId="2147483658"/>
              <ac:spMk id="9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8"/>
              <ac:spMk id="9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8"/>
              <ac:spMk id="9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8"/>
              <ac:spMk id="95"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8"/>
              <ac:spMk id="96"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8"/>
              <ac:picMk id="2" creationId="{0ED6B2CE-CEF1-DDC6-E287-72ED0BBDD4C6}"/>
            </ac:picMkLst>
          </pc:picChg>
          <pc:picChg chg="mod">
            <ac:chgData name="Alessio Chellini" userId="9136613b1fc0c586" providerId="Windows Live" clId="Web-{2FBACE11-CFE8-48B7-A377-F7A76B2C597A}" dt="2022-12-20T12:08:54.046" v="5"/>
            <ac:picMkLst>
              <pc:docMk/>
              <pc:sldMasterMk cId="0" sldId="2147483648"/>
              <pc:sldLayoutMk cId="0" sldId="2147483658"/>
              <ac:picMk id="97"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59"/>
          </pc:sldLayoutMkLst>
          <pc:spChg chg="mod">
            <ac:chgData name="Alessio Chellini" userId="9136613b1fc0c586" providerId="Windows Live" clId="Web-{2FBACE11-CFE8-48B7-A377-F7A76B2C597A}" dt="2022-12-20T12:08:54.046" v="5"/>
            <ac:spMkLst>
              <pc:docMk/>
              <pc:sldMasterMk cId="0" sldId="2147483648"/>
              <pc:sldLayoutMk cId="0" sldId="2147483659"/>
              <ac:spMk id="100"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9"/>
              <ac:spMk id="101"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9"/>
              <ac:spMk id="102"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9"/>
              <ac:spMk id="10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59"/>
              <ac:spMk id="104"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59"/>
              <ac:picMk id="2" creationId="{CB9D963B-2DA3-D6C0-7A48-E40817AA8D00}"/>
            </ac:picMkLst>
          </pc:picChg>
          <pc:picChg chg="mod">
            <ac:chgData name="Alessio Chellini" userId="9136613b1fc0c586" providerId="Windows Live" clId="Web-{2FBACE11-CFE8-48B7-A377-F7A76B2C597A}" dt="2022-12-20T12:08:54.046" v="5"/>
            <ac:picMkLst>
              <pc:docMk/>
              <pc:sldMasterMk cId="0" sldId="2147483648"/>
              <pc:sldLayoutMk cId="0" sldId="2147483659"/>
              <ac:picMk id="105" creationId="{00000000-0000-0000-0000-000000000000}"/>
            </ac:picMkLst>
          </pc:picChg>
        </pc:sldLayoutChg>
        <pc:sldLayoutChg chg="modSp">
          <pc:chgData name="Alessio Chellini" userId="9136613b1fc0c586" providerId="Windows Live" clId="Web-{2FBACE11-CFE8-48B7-A377-F7A76B2C597A}" dt="2022-12-20T12:08:54.046" v="5"/>
          <pc:sldLayoutMkLst>
            <pc:docMk/>
            <pc:sldMasterMk cId="0" sldId="2147483648"/>
            <pc:sldLayoutMk cId="0" sldId="2147483660"/>
          </pc:sldLayoutMkLst>
          <pc:spChg chg="mod">
            <ac:chgData name="Alessio Chellini" userId="9136613b1fc0c586" providerId="Windows Live" clId="Web-{2FBACE11-CFE8-48B7-A377-F7A76B2C597A}" dt="2022-12-20T12:08:54.046" v="5"/>
            <ac:spMkLst>
              <pc:docMk/>
              <pc:sldMasterMk cId="0" sldId="2147483648"/>
              <pc:sldLayoutMk cId="0" sldId="2147483660"/>
              <ac:spMk id="108"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09"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0"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1"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3"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4"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6" creationId="{00000000-0000-0000-0000-000000000000}"/>
            </ac:spMkLst>
          </pc:spChg>
          <pc:spChg chg="mod">
            <ac:chgData name="Alessio Chellini" userId="9136613b1fc0c586" providerId="Windows Live" clId="Web-{2FBACE11-CFE8-48B7-A377-F7A76B2C597A}" dt="2022-12-20T12:08:54.046" v="5"/>
            <ac:spMkLst>
              <pc:docMk/>
              <pc:sldMasterMk cId="0" sldId="2147483648"/>
              <pc:sldLayoutMk cId="0" sldId="2147483660"/>
              <ac:spMk id="117" creationId="{00000000-0000-0000-0000-000000000000}"/>
            </ac:spMkLst>
          </pc:spChg>
          <pc:picChg chg="mod">
            <ac:chgData name="Alessio Chellini" userId="9136613b1fc0c586" providerId="Windows Live" clId="Web-{2FBACE11-CFE8-48B7-A377-F7A76B2C597A}" dt="2022-12-20T12:08:54.046" v="5"/>
            <ac:picMkLst>
              <pc:docMk/>
              <pc:sldMasterMk cId="0" sldId="2147483648"/>
              <pc:sldLayoutMk cId="0" sldId="2147483660"/>
              <ac:picMk id="2" creationId="{46D73BE1-3E66-B452-ECA0-3DC70DFB4CB4}"/>
            </ac:picMkLst>
          </pc:picChg>
          <pc:picChg chg="mod">
            <ac:chgData name="Alessio Chellini" userId="9136613b1fc0c586" providerId="Windows Live" clId="Web-{2FBACE11-CFE8-48B7-A377-F7A76B2C597A}" dt="2022-12-20T12:08:54.046" v="5"/>
            <ac:picMkLst>
              <pc:docMk/>
              <pc:sldMasterMk cId="0" sldId="2147483648"/>
              <pc:sldLayoutMk cId="0" sldId="2147483660"/>
              <ac:picMk id="118" creationId="{00000000-0000-0000-0000-000000000000}"/>
            </ac:picMkLst>
          </pc:picChg>
          <pc:cxnChg chg="mod">
            <ac:chgData name="Alessio Chellini" userId="9136613b1fc0c586" providerId="Windows Live" clId="Web-{2FBACE11-CFE8-48B7-A377-F7A76B2C597A}" dt="2022-12-20T12:08:54.046" v="5"/>
            <ac:cxnSpMkLst>
              <pc:docMk/>
              <pc:sldMasterMk cId="0" sldId="2147483648"/>
              <pc:sldLayoutMk cId="0" sldId="2147483660"/>
              <ac:cxnSpMk id="112" creationId="{00000000-0000-0000-0000-000000000000}"/>
            </ac:cxnSpMkLst>
          </pc:cxnChg>
          <pc:cxnChg chg="mod">
            <ac:chgData name="Alessio Chellini" userId="9136613b1fc0c586" providerId="Windows Live" clId="Web-{2FBACE11-CFE8-48B7-A377-F7A76B2C597A}" dt="2022-12-20T12:08:54.046" v="5"/>
            <ac:cxnSpMkLst>
              <pc:docMk/>
              <pc:sldMasterMk cId="0" sldId="2147483648"/>
              <pc:sldLayoutMk cId="0" sldId="2147483660"/>
              <ac:cxnSpMk id="115" creationId="{00000000-0000-0000-0000-000000000000}"/>
            </ac:cxnSpMkLst>
          </pc:cxnChg>
        </pc:sldLayoutChg>
      </pc:sldMasterChg>
    </pc:docChg>
  </pc:docChgLst>
  <pc:docChgLst>
    <pc:chgData name="Alex Borg" userId="S::alex.borg_lisboncouncil.net#ext#@mefgovit.onmicrosoft.com::4adc7f40-e41d-4d6c-a938-924884adc634" providerId="AD" clId="Web-{D3E3C18C-3E22-B473-7E4A-33F436CAB0B5}"/>
    <pc:docChg chg="delSld modSld">
      <pc:chgData name="Alex Borg" userId="S::alex.borg_lisboncouncil.net#ext#@mefgovit.onmicrosoft.com::4adc7f40-e41d-4d6c-a938-924884adc634" providerId="AD" clId="Web-{D3E3C18C-3E22-B473-7E4A-33F436CAB0B5}" dt="2024-04-12T10:58:03.160" v="944"/>
      <pc:docMkLst>
        <pc:docMk/>
      </pc:docMkLst>
      <pc:sldChg chg="modSp">
        <pc:chgData name="Alex Borg" userId="S::alex.borg_lisboncouncil.net#ext#@mefgovit.onmicrosoft.com::4adc7f40-e41d-4d6c-a938-924884adc634" providerId="AD" clId="Web-{D3E3C18C-3E22-B473-7E4A-33F436CAB0B5}" dt="2024-04-12T09:36:05.482" v="176" actId="20577"/>
        <pc:sldMkLst>
          <pc:docMk/>
          <pc:sldMk cId="0" sldId="264"/>
        </pc:sldMkLst>
        <pc:spChg chg="mod">
          <ac:chgData name="Alex Borg" userId="S::alex.borg_lisboncouncil.net#ext#@mefgovit.onmicrosoft.com::4adc7f40-e41d-4d6c-a938-924884adc634" providerId="AD" clId="Web-{D3E3C18C-3E22-B473-7E4A-33F436CAB0B5}" dt="2024-04-12T09:36:05.482" v="176" actId="20577"/>
          <ac:spMkLst>
            <pc:docMk/>
            <pc:sldMk cId="0" sldId="264"/>
            <ac:spMk id="202" creationId="{00000000-0000-0000-0000-000000000000}"/>
          </ac:spMkLst>
        </pc:spChg>
      </pc:sldChg>
      <pc:sldChg chg="del">
        <pc:chgData name="Alex Borg" userId="S::alex.borg_lisboncouncil.net#ext#@mefgovit.onmicrosoft.com::4adc7f40-e41d-4d6c-a938-924884adc634" providerId="AD" clId="Web-{D3E3C18C-3E22-B473-7E4A-33F436CAB0B5}" dt="2024-04-12T09:29:47.659" v="0"/>
        <pc:sldMkLst>
          <pc:docMk/>
          <pc:sldMk cId="0" sldId="265"/>
        </pc:sldMkLst>
      </pc:sldChg>
      <pc:sldChg chg="del">
        <pc:chgData name="Alex Borg" userId="S::alex.borg_lisboncouncil.net#ext#@mefgovit.onmicrosoft.com::4adc7f40-e41d-4d6c-a938-924884adc634" providerId="AD" clId="Web-{D3E3C18C-3E22-B473-7E4A-33F436CAB0B5}" dt="2024-04-12T09:36:30.764" v="177"/>
        <pc:sldMkLst>
          <pc:docMk/>
          <pc:sldMk cId="0" sldId="267"/>
        </pc:sldMkLst>
      </pc:sldChg>
      <pc:sldChg chg="del">
        <pc:chgData name="Alex Borg" userId="S::alex.borg_lisboncouncil.net#ext#@mefgovit.onmicrosoft.com::4adc7f40-e41d-4d6c-a938-924884adc634" providerId="AD" clId="Web-{D3E3C18C-3E22-B473-7E4A-33F436CAB0B5}" dt="2024-04-12T09:36:33.936" v="178"/>
        <pc:sldMkLst>
          <pc:docMk/>
          <pc:sldMk cId="0" sldId="268"/>
        </pc:sldMkLst>
      </pc:sldChg>
      <pc:sldChg chg="del">
        <pc:chgData name="Alex Borg" userId="S::alex.borg_lisboncouncil.net#ext#@mefgovit.onmicrosoft.com::4adc7f40-e41d-4d6c-a938-924884adc634" providerId="AD" clId="Web-{D3E3C18C-3E22-B473-7E4A-33F436CAB0B5}" dt="2024-04-12T09:29:49.519" v="1"/>
        <pc:sldMkLst>
          <pc:docMk/>
          <pc:sldMk cId="4147943269" sldId="279"/>
        </pc:sldMkLst>
      </pc:sldChg>
      <pc:sldChg chg="modSp modNotes">
        <pc:chgData name="Alex Borg" userId="S::alex.borg_lisboncouncil.net#ext#@mefgovit.onmicrosoft.com::4adc7f40-e41d-4d6c-a938-924884adc634" providerId="AD" clId="Web-{D3E3C18C-3E22-B473-7E4A-33F436CAB0B5}" dt="2024-04-12T10:58:03.160" v="944"/>
        <pc:sldMkLst>
          <pc:docMk/>
          <pc:sldMk cId="3470462509" sldId="281"/>
        </pc:sldMkLst>
        <pc:spChg chg="mod">
          <ac:chgData name="Alex Borg" userId="S::alex.borg_lisboncouncil.net#ext#@mefgovit.onmicrosoft.com::4adc7f40-e41d-4d6c-a938-924884adc634" providerId="AD" clId="Web-{D3E3C18C-3E22-B473-7E4A-33F436CAB0B5}" dt="2024-04-12T10:30:41.615" v="482" actId="20577"/>
          <ac:spMkLst>
            <pc:docMk/>
            <pc:sldMk cId="3470462509" sldId="281"/>
            <ac:spMk id="5" creationId="{D5C44EEE-1664-CFA9-9DA0-420ACFD541B3}"/>
          </ac:spMkLst>
        </pc:spChg>
        <pc:spChg chg="mod">
          <ac:chgData name="Alex Borg" userId="S::alex.borg_lisboncouncil.net#ext#@mefgovit.onmicrosoft.com::4adc7f40-e41d-4d6c-a938-924884adc634" providerId="AD" clId="Web-{D3E3C18C-3E22-B473-7E4A-33F436CAB0B5}" dt="2024-04-12T10:54:39.545" v="778" actId="20577"/>
          <ac:spMkLst>
            <pc:docMk/>
            <pc:sldMk cId="3470462509" sldId="281"/>
            <ac:spMk id="9" creationId="{4DBBEF57-53A2-CC2F-0D11-0CCDB10D5FF6}"/>
          </ac:spMkLst>
        </pc:spChg>
      </pc:sldChg>
      <pc:sldChg chg="addSp delSp modSp modNotes">
        <pc:chgData name="Alex Borg" userId="S::alex.borg_lisboncouncil.net#ext#@mefgovit.onmicrosoft.com::4adc7f40-e41d-4d6c-a938-924884adc634" providerId="AD" clId="Web-{D3E3C18C-3E22-B473-7E4A-33F436CAB0B5}" dt="2024-04-12T09:58:25.986" v="481" actId="1076"/>
        <pc:sldMkLst>
          <pc:docMk/>
          <pc:sldMk cId="2191819840" sldId="284"/>
        </pc:sldMkLst>
        <pc:spChg chg="add mod">
          <ac:chgData name="Alex Borg" userId="S::alex.borg_lisboncouncil.net#ext#@mefgovit.onmicrosoft.com::4adc7f40-e41d-4d6c-a938-924884adc634" providerId="AD" clId="Web-{D3E3C18C-3E22-B473-7E4A-33F436CAB0B5}" dt="2024-04-12T09:58:25.783" v="470" actId="1076"/>
          <ac:spMkLst>
            <pc:docMk/>
            <pc:sldMk cId="2191819840" sldId="284"/>
            <ac:spMk id="3" creationId="{63DD84C0-D3AD-9645-CB64-3C3ECFE45D02}"/>
          </ac:spMkLst>
        </pc:spChg>
        <pc:spChg chg="mod">
          <ac:chgData name="Alex Borg" userId="S::alex.borg_lisboncouncil.net#ext#@mefgovit.onmicrosoft.com::4adc7f40-e41d-4d6c-a938-924884adc634" providerId="AD" clId="Web-{D3E3C18C-3E22-B473-7E4A-33F436CAB0B5}" dt="2024-04-12T09:58:25.564" v="458" actId="1076"/>
          <ac:spMkLst>
            <pc:docMk/>
            <pc:sldMk cId="2191819840" sldId="284"/>
            <ac:spMk id="5" creationId="{5A859A1C-8EA5-E020-FFA3-AC8F677E1220}"/>
          </ac:spMkLst>
        </pc:spChg>
        <pc:spChg chg="mod">
          <ac:chgData name="Alex Borg" userId="S::alex.borg_lisboncouncil.net#ext#@mefgovit.onmicrosoft.com::4adc7f40-e41d-4d6c-a938-924884adc634" providerId="AD" clId="Web-{D3E3C18C-3E22-B473-7E4A-33F436CAB0B5}" dt="2024-04-12T09:58:25.580" v="459" actId="1076"/>
          <ac:spMkLst>
            <pc:docMk/>
            <pc:sldMk cId="2191819840" sldId="284"/>
            <ac:spMk id="6" creationId="{AB2EB2B6-8270-2C4F-57E6-5DFB1068A6C1}"/>
          </ac:spMkLst>
        </pc:spChg>
        <pc:spChg chg="add mod">
          <ac:chgData name="Alex Borg" userId="S::alex.borg_lisboncouncil.net#ext#@mefgovit.onmicrosoft.com::4adc7f40-e41d-4d6c-a938-924884adc634" providerId="AD" clId="Web-{D3E3C18C-3E22-B473-7E4A-33F436CAB0B5}" dt="2024-04-12T09:58:25.798" v="471" actId="1076"/>
          <ac:spMkLst>
            <pc:docMk/>
            <pc:sldMk cId="2191819840" sldId="284"/>
            <ac:spMk id="7" creationId="{5A3F83C3-0C4C-2AE9-A3EB-F3B682720319}"/>
          </ac:spMkLst>
        </pc:spChg>
        <pc:spChg chg="mod">
          <ac:chgData name="Alex Borg" userId="S::alex.borg_lisboncouncil.net#ext#@mefgovit.onmicrosoft.com::4adc7f40-e41d-4d6c-a938-924884adc634" providerId="AD" clId="Web-{D3E3C18C-3E22-B473-7E4A-33F436CAB0B5}" dt="2024-04-12T09:58:25.627" v="461" actId="1076"/>
          <ac:spMkLst>
            <pc:docMk/>
            <pc:sldMk cId="2191819840" sldId="284"/>
            <ac:spMk id="14" creationId="{DCF745FB-3B34-602D-6A8E-AA2557E49FD6}"/>
          </ac:spMkLst>
        </pc:spChg>
        <pc:spChg chg="mod">
          <ac:chgData name="Alex Borg" userId="S::alex.borg_lisboncouncil.net#ext#@mefgovit.onmicrosoft.com::4adc7f40-e41d-4d6c-a938-924884adc634" providerId="AD" clId="Web-{D3E3C18C-3E22-B473-7E4A-33F436CAB0B5}" dt="2024-04-12T09:58:25.642" v="462" actId="1076"/>
          <ac:spMkLst>
            <pc:docMk/>
            <pc:sldMk cId="2191819840" sldId="284"/>
            <ac:spMk id="15" creationId="{5109B9D7-53AD-C5A6-5FCA-0A0A7077F6B6}"/>
          </ac:spMkLst>
        </pc:spChg>
        <pc:spChg chg="mod">
          <ac:chgData name="Alex Borg" userId="S::alex.borg_lisboncouncil.net#ext#@mefgovit.onmicrosoft.com::4adc7f40-e41d-4d6c-a938-924884adc634" providerId="AD" clId="Web-{D3E3C18C-3E22-B473-7E4A-33F436CAB0B5}" dt="2024-04-12T09:58:25.673" v="464" actId="1076"/>
          <ac:spMkLst>
            <pc:docMk/>
            <pc:sldMk cId="2191819840" sldId="284"/>
            <ac:spMk id="19" creationId="{E6165432-2115-B431-9457-93CA79262DF5}"/>
          </ac:spMkLst>
        </pc:spChg>
        <pc:spChg chg="mod">
          <ac:chgData name="Alex Borg" userId="S::alex.borg_lisboncouncil.net#ext#@mefgovit.onmicrosoft.com::4adc7f40-e41d-4d6c-a938-924884adc634" providerId="AD" clId="Web-{D3E3C18C-3E22-B473-7E4A-33F436CAB0B5}" dt="2024-04-12T09:58:25.689" v="465" actId="1076"/>
          <ac:spMkLst>
            <pc:docMk/>
            <pc:sldMk cId="2191819840" sldId="284"/>
            <ac:spMk id="20" creationId="{7D9B682B-6B4A-A492-C4A3-E523DE0B9B26}"/>
          </ac:spMkLst>
        </pc:spChg>
        <pc:spChg chg="add mod">
          <ac:chgData name="Alex Borg" userId="S::alex.borg_lisboncouncil.net#ext#@mefgovit.onmicrosoft.com::4adc7f40-e41d-4d6c-a938-924884adc634" providerId="AD" clId="Web-{D3E3C18C-3E22-B473-7E4A-33F436CAB0B5}" dt="2024-04-12T09:58:25.845" v="473" actId="1076"/>
          <ac:spMkLst>
            <pc:docMk/>
            <pc:sldMk cId="2191819840" sldId="284"/>
            <ac:spMk id="23" creationId="{0FF8A594-CF3E-AD76-666D-CC527F1538A7}"/>
          </ac:spMkLst>
        </pc:spChg>
        <pc:spChg chg="mod">
          <ac:chgData name="Alex Borg" userId="S::alex.borg_lisboncouncil.net#ext#@mefgovit.onmicrosoft.com::4adc7f40-e41d-4d6c-a938-924884adc634" providerId="AD" clId="Web-{D3E3C18C-3E22-B473-7E4A-33F436CAB0B5}" dt="2024-04-12T09:58:25.736" v="467" actId="1076"/>
          <ac:spMkLst>
            <pc:docMk/>
            <pc:sldMk cId="2191819840" sldId="284"/>
            <ac:spMk id="25" creationId="{308B1E0B-19ED-1B87-227E-398FF39CD3DA}"/>
          </ac:spMkLst>
        </pc:spChg>
        <pc:spChg chg="mod">
          <ac:chgData name="Alex Borg" userId="S::alex.borg_lisboncouncil.net#ext#@mefgovit.onmicrosoft.com::4adc7f40-e41d-4d6c-a938-924884adc634" providerId="AD" clId="Web-{D3E3C18C-3E22-B473-7E4A-33F436CAB0B5}" dt="2024-04-12T09:58:25.752" v="468" actId="1076"/>
          <ac:spMkLst>
            <pc:docMk/>
            <pc:sldMk cId="2191819840" sldId="284"/>
            <ac:spMk id="26" creationId="{4330BB59-7571-731C-FEF8-8712F186D885}"/>
          </ac:spMkLst>
        </pc:spChg>
        <pc:spChg chg="mod">
          <ac:chgData name="Alex Borg" userId="S::alex.borg_lisboncouncil.net#ext#@mefgovit.onmicrosoft.com::4adc7f40-e41d-4d6c-a938-924884adc634" providerId="AD" clId="Web-{D3E3C18C-3E22-B473-7E4A-33F436CAB0B5}" dt="2024-04-12T09:58:25.955" v="479" actId="1076"/>
          <ac:spMkLst>
            <pc:docMk/>
            <pc:sldMk cId="2191819840" sldId="284"/>
            <ac:spMk id="30" creationId="{EA40E904-28C0-4716-E91E-2A218C0814E4}"/>
          </ac:spMkLst>
        </pc:spChg>
        <pc:spChg chg="mod">
          <ac:chgData name="Alex Borg" userId="S::alex.borg_lisboncouncil.net#ext#@mefgovit.onmicrosoft.com::4adc7f40-e41d-4d6c-a938-924884adc634" providerId="AD" clId="Web-{D3E3C18C-3E22-B473-7E4A-33F436CAB0B5}" dt="2024-04-12T09:58:25.970" v="480" actId="1076"/>
          <ac:spMkLst>
            <pc:docMk/>
            <pc:sldMk cId="2191819840" sldId="284"/>
            <ac:spMk id="31" creationId="{FF29C630-9694-C615-B203-D02869625AF9}"/>
          </ac:spMkLst>
        </pc:spChg>
        <pc:spChg chg="add mod">
          <ac:chgData name="Alex Borg" userId="S::alex.borg_lisboncouncil.net#ext#@mefgovit.onmicrosoft.com::4adc7f40-e41d-4d6c-a938-924884adc634" providerId="AD" clId="Web-{D3E3C18C-3E22-B473-7E4A-33F436CAB0B5}" dt="2024-04-12T09:58:25.861" v="474" actId="1076"/>
          <ac:spMkLst>
            <pc:docMk/>
            <pc:sldMk cId="2191819840" sldId="284"/>
            <ac:spMk id="32" creationId="{B8A2DE95-5B40-2350-02E5-50F3ADCD6F52}"/>
          </ac:spMkLst>
        </pc:spChg>
        <pc:spChg chg="add mod">
          <ac:chgData name="Alex Borg" userId="S::alex.borg_lisboncouncil.net#ext#@mefgovit.onmicrosoft.com::4adc7f40-e41d-4d6c-a938-924884adc634" providerId="AD" clId="Web-{D3E3C18C-3E22-B473-7E4A-33F436CAB0B5}" dt="2024-04-12T09:58:25.892" v="476" actId="1076"/>
          <ac:spMkLst>
            <pc:docMk/>
            <pc:sldMk cId="2191819840" sldId="284"/>
            <ac:spMk id="39" creationId="{FC7ADE9D-3BD9-D9F6-A3E4-441F3A98CF8A}"/>
          </ac:spMkLst>
        </pc:spChg>
        <pc:spChg chg="add mod">
          <ac:chgData name="Alex Borg" userId="S::alex.borg_lisboncouncil.net#ext#@mefgovit.onmicrosoft.com::4adc7f40-e41d-4d6c-a938-924884adc634" providerId="AD" clId="Web-{D3E3C18C-3E22-B473-7E4A-33F436CAB0B5}" dt="2024-04-12T09:58:25.908" v="477" actId="1076"/>
          <ac:spMkLst>
            <pc:docMk/>
            <pc:sldMk cId="2191819840" sldId="284"/>
            <ac:spMk id="40" creationId="{C7EDCFA6-E1C8-B26B-2BC5-28C68D10C1EF}"/>
          </ac:spMkLst>
        </pc:spChg>
        <pc:spChg chg="add del mod">
          <ac:chgData name="Alex Borg" userId="S::alex.borg_lisboncouncil.net#ext#@mefgovit.onmicrosoft.com::4adc7f40-e41d-4d6c-a938-924884adc634" providerId="AD" clId="Web-{D3E3C18C-3E22-B473-7E4A-33F436CAB0B5}" dt="2024-04-12T09:58:04.673" v="454"/>
          <ac:spMkLst>
            <pc:docMk/>
            <pc:sldMk cId="2191819840" sldId="284"/>
            <ac:spMk id="44" creationId="{76C3F166-1154-1490-7BEA-13EFE40E8407}"/>
          </ac:spMkLst>
        </pc:spChg>
        <pc:spChg chg="add del mod">
          <ac:chgData name="Alex Borg" userId="S::alex.borg_lisboncouncil.net#ext#@mefgovit.onmicrosoft.com::4adc7f40-e41d-4d6c-a938-924884adc634" providerId="AD" clId="Web-{D3E3C18C-3E22-B473-7E4A-33F436CAB0B5}" dt="2024-04-12T09:58:04.673" v="453"/>
          <ac:spMkLst>
            <pc:docMk/>
            <pc:sldMk cId="2191819840" sldId="284"/>
            <ac:spMk id="47" creationId="{2F5B3DE0-DBA2-DE7A-3788-81233914E219}"/>
          </ac:spMkLst>
        </pc:spChg>
        <pc:spChg chg="add del mod">
          <ac:chgData name="Alex Borg" userId="S::alex.borg_lisboncouncil.net#ext#@mefgovit.onmicrosoft.com::4adc7f40-e41d-4d6c-a938-924884adc634" providerId="AD" clId="Web-{D3E3C18C-3E22-B473-7E4A-33F436CAB0B5}" dt="2024-04-12T09:58:04.673" v="451"/>
          <ac:spMkLst>
            <pc:docMk/>
            <pc:sldMk cId="2191819840" sldId="284"/>
            <ac:spMk id="51" creationId="{A7F0BDC2-F92F-00E2-4BD7-998C6ECF7DF9}"/>
          </ac:spMkLst>
        </pc:spChg>
        <pc:spChg chg="add del mod">
          <ac:chgData name="Alex Borg" userId="S::alex.borg_lisboncouncil.net#ext#@mefgovit.onmicrosoft.com::4adc7f40-e41d-4d6c-a938-924884adc634" providerId="AD" clId="Web-{D3E3C18C-3E22-B473-7E4A-33F436CAB0B5}" dt="2024-04-12T09:58:04.673" v="450"/>
          <ac:spMkLst>
            <pc:docMk/>
            <pc:sldMk cId="2191819840" sldId="284"/>
            <ac:spMk id="52" creationId="{A8EAB971-0FE0-65F8-4DEF-EE8A6A5F3471}"/>
          </ac:spMkLst>
        </pc:spChg>
        <pc:grpChg chg="add mod">
          <ac:chgData name="Alex Borg" userId="S::alex.borg_lisboncouncil.net#ext#@mefgovit.onmicrosoft.com::4adc7f40-e41d-4d6c-a938-924884adc634" providerId="AD" clId="Web-{D3E3C18C-3E22-B473-7E4A-33F436CAB0B5}" dt="2024-04-12T09:58:25.830" v="472" actId="1076"/>
          <ac:grpSpMkLst>
            <pc:docMk/>
            <pc:sldMk cId="2191819840" sldId="284"/>
            <ac:grpSpMk id="8" creationId="{736B81E5-933B-7F97-00BA-DFB8648D8048}"/>
          </ac:grpSpMkLst>
        </pc:grpChg>
        <pc:grpChg chg="mod">
          <ac:chgData name="Alex Borg" userId="S::alex.borg_lisboncouncil.net#ext#@mefgovit.onmicrosoft.com::4adc7f40-e41d-4d6c-a938-924884adc634" providerId="AD" clId="Web-{D3E3C18C-3E22-B473-7E4A-33F436CAB0B5}" dt="2024-04-12T09:58:25.611" v="460" actId="1076"/>
          <ac:grpSpMkLst>
            <pc:docMk/>
            <pc:sldMk cId="2191819840" sldId="284"/>
            <ac:grpSpMk id="12" creationId="{1FB87952-7818-479C-3FD2-AB72A5BA7090}"/>
          </ac:grpSpMkLst>
        </pc:grpChg>
        <pc:grpChg chg="mod">
          <ac:chgData name="Alex Borg" userId="S::alex.borg_lisboncouncil.net#ext#@mefgovit.onmicrosoft.com::4adc7f40-e41d-4d6c-a938-924884adc634" providerId="AD" clId="Web-{D3E3C18C-3E22-B473-7E4A-33F436CAB0B5}" dt="2024-04-12T09:58:25.658" v="463" actId="1076"/>
          <ac:grpSpMkLst>
            <pc:docMk/>
            <pc:sldMk cId="2191819840" sldId="284"/>
            <ac:grpSpMk id="16" creationId="{367CF051-7D0A-176F-CC60-D04921F41B38}"/>
          </ac:grpSpMkLst>
        </pc:grpChg>
        <pc:grpChg chg="mod">
          <ac:chgData name="Alex Borg" userId="S::alex.borg_lisboncouncil.net#ext#@mefgovit.onmicrosoft.com::4adc7f40-e41d-4d6c-a938-924884adc634" providerId="AD" clId="Web-{D3E3C18C-3E22-B473-7E4A-33F436CAB0B5}" dt="2024-04-12T09:58:25.720" v="466" actId="1076"/>
          <ac:grpSpMkLst>
            <pc:docMk/>
            <pc:sldMk cId="2191819840" sldId="284"/>
            <ac:grpSpMk id="21" creationId="{EAB097C3-6407-42ED-0F69-AC6DBA13B38F}"/>
          </ac:grpSpMkLst>
        </pc:grpChg>
        <pc:grpChg chg="mod">
          <ac:chgData name="Alex Borg" userId="S::alex.borg_lisboncouncil.net#ext#@mefgovit.onmicrosoft.com::4adc7f40-e41d-4d6c-a938-924884adc634" providerId="AD" clId="Web-{D3E3C18C-3E22-B473-7E4A-33F436CAB0B5}" dt="2024-04-12T09:58:25.767" v="469" actId="1076"/>
          <ac:grpSpMkLst>
            <pc:docMk/>
            <pc:sldMk cId="2191819840" sldId="284"/>
            <ac:grpSpMk id="27" creationId="{02A0A5B7-E00A-E6AC-EDDC-46F5582D1E57}"/>
          </ac:grpSpMkLst>
        </pc:grpChg>
        <pc:grpChg chg="add mod">
          <ac:chgData name="Alex Borg" userId="S::alex.borg_lisboncouncil.net#ext#@mefgovit.onmicrosoft.com::4adc7f40-e41d-4d6c-a938-924884adc634" providerId="AD" clId="Web-{D3E3C18C-3E22-B473-7E4A-33F436CAB0B5}" dt="2024-04-12T09:58:25.877" v="475" actId="1076"/>
          <ac:grpSpMkLst>
            <pc:docMk/>
            <pc:sldMk cId="2191819840" sldId="284"/>
            <ac:grpSpMk id="33" creationId="{59BA8171-D93C-D234-2D73-7F6C6C0289F5}"/>
          </ac:grpSpMkLst>
        </pc:grpChg>
        <pc:grpChg chg="mod">
          <ac:chgData name="Alex Borg" userId="S::alex.borg_lisboncouncil.net#ext#@mefgovit.onmicrosoft.com::4adc7f40-e41d-4d6c-a938-924884adc634" providerId="AD" clId="Web-{D3E3C18C-3E22-B473-7E4A-33F436CAB0B5}" dt="2024-04-12T09:58:25.986" v="481" actId="1076"/>
          <ac:grpSpMkLst>
            <pc:docMk/>
            <pc:sldMk cId="2191819840" sldId="284"/>
            <ac:grpSpMk id="36" creationId="{5BB4EE43-34BD-08CC-95D5-BBF83D5689D8}"/>
          </ac:grpSpMkLst>
        </pc:grpChg>
        <pc:grpChg chg="add mod">
          <ac:chgData name="Alex Borg" userId="S::alex.borg_lisboncouncil.net#ext#@mefgovit.onmicrosoft.com::4adc7f40-e41d-4d6c-a938-924884adc634" providerId="AD" clId="Web-{D3E3C18C-3E22-B473-7E4A-33F436CAB0B5}" dt="2024-04-12T09:58:25.939" v="478" actId="1076"/>
          <ac:grpSpMkLst>
            <pc:docMk/>
            <pc:sldMk cId="2191819840" sldId="284"/>
            <ac:grpSpMk id="41" creationId="{C2607631-7D2A-E103-1C6D-0853B74411B1}"/>
          </ac:grpSpMkLst>
        </pc:grpChg>
        <pc:grpChg chg="add del mod">
          <ac:chgData name="Alex Borg" userId="S::alex.borg_lisboncouncil.net#ext#@mefgovit.onmicrosoft.com::4adc7f40-e41d-4d6c-a938-924884adc634" providerId="AD" clId="Web-{D3E3C18C-3E22-B473-7E4A-33F436CAB0B5}" dt="2024-04-12T09:58:04.673" v="452"/>
          <ac:grpSpMkLst>
            <pc:docMk/>
            <pc:sldMk cId="2191819840" sldId="284"/>
            <ac:grpSpMk id="48" creationId="{E24B4056-9DC3-0705-55E6-D6D5508E2697}"/>
          </ac:grpSpMkLst>
        </pc:grpChg>
        <pc:grpChg chg="add del mod">
          <ac:chgData name="Alex Borg" userId="S::alex.borg_lisboncouncil.net#ext#@mefgovit.onmicrosoft.com::4adc7f40-e41d-4d6c-a938-924884adc634" providerId="AD" clId="Web-{D3E3C18C-3E22-B473-7E4A-33F436CAB0B5}" dt="2024-04-12T09:58:04.673" v="449"/>
          <ac:grpSpMkLst>
            <pc:docMk/>
            <pc:sldMk cId="2191819840" sldId="284"/>
            <ac:grpSpMk id="53" creationId="{A6A8EE0B-9FEB-99AB-A8B0-3748D5344491}"/>
          </ac:grpSpMkLst>
        </pc:grpChg>
      </pc:sldChg>
    </pc:docChg>
  </pc:docChgLst>
  <pc:docChgLst>
    <pc:chgData name="Alex Borg" userId="S::alex.borg_lisboncouncil.net#ext#@mefgovit.onmicrosoft.com::4adc7f40-e41d-4d6c-a938-924884adc634" providerId="AD" clId="Web-{BBE2E625-CE39-144D-6A7F-46C6ED9FCBCD}"/>
    <pc:docChg chg="modSld">
      <pc:chgData name="Alex Borg" userId="S::alex.borg_lisboncouncil.net#ext#@mefgovit.onmicrosoft.com::4adc7f40-e41d-4d6c-a938-924884adc634" providerId="AD" clId="Web-{BBE2E625-CE39-144D-6A7F-46C6ED9FCBCD}" dt="2024-04-14T09:20:40.138" v="833"/>
      <pc:docMkLst>
        <pc:docMk/>
      </pc:docMkLst>
      <pc:sldChg chg="modNotes">
        <pc:chgData name="Alex Borg" userId="S::alex.borg_lisboncouncil.net#ext#@mefgovit.onmicrosoft.com::4adc7f40-e41d-4d6c-a938-924884adc634" providerId="AD" clId="Web-{BBE2E625-CE39-144D-6A7F-46C6ED9FCBCD}" dt="2024-04-14T09:20:40.138" v="833"/>
        <pc:sldMkLst>
          <pc:docMk/>
          <pc:sldMk cId="0" sldId="259"/>
        </pc:sldMkLst>
      </pc:sldChg>
      <pc:sldChg chg="modSp modNotes">
        <pc:chgData name="Alex Borg" userId="S::alex.borg_lisboncouncil.net#ext#@mefgovit.onmicrosoft.com::4adc7f40-e41d-4d6c-a938-924884adc634" providerId="AD" clId="Web-{BBE2E625-CE39-144D-6A7F-46C6ED9FCBCD}" dt="2024-04-14T09:20:14.434" v="828"/>
        <pc:sldMkLst>
          <pc:docMk/>
          <pc:sldMk cId="3470462509" sldId="281"/>
        </pc:sldMkLst>
        <pc:spChg chg="mod">
          <ac:chgData name="Alex Borg" userId="S::alex.borg_lisboncouncil.net#ext#@mefgovit.onmicrosoft.com::4adc7f40-e41d-4d6c-a938-924884adc634" providerId="AD" clId="Web-{BBE2E625-CE39-144D-6A7F-46C6ED9FCBCD}" dt="2024-04-14T09:08:09.576" v="346" actId="20577"/>
          <ac:spMkLst>
            <pc:docMk/>
            <pc:sldMk cId="3470462509" sldId="281"/>
            <ac:spMk id="7" creationId="{20B653D1-87A1-2D87-F0A9-068BE2796EB3}"/>
          </ac:spMkLst>
        </pc:spChg>
      </pc:sldChg>
      <pc:sldChg chg="addSp delSp modSp modNotes">
        <pc:chgData name="Alex Borg" userId="S::alex.borg_lisboncouncil.net#ext#@mefgovit.onmicrosoft.com::4adc7f40-e41d-4d6c-a938-924884adc634" providerId="AD" clId="Web-{BBE2E625-CE39-144D-6A7F-46C6ED9FCBCD}" dt="2024-04-14T09:13:26.002" v="535" actId="1076"/>
        <pc:sldMkLst>
          <pc:docMk/>
          <pc:sldMk cId="2191819840" sldId="284"/>
        </pc:sldMkLst>
        <pc:spChg chg="mod">
          <ac:chgData name="Alex Borg" userId="S::alex.borg_lisboncouncil.net#ext#@mefgovit.onmicrosoft.com::4adc7f40-e41d-4d6c-a938-924884adc634" providerId="AD" clId="Web-{BBE2E625-CE39-144D-6A7F-46C6ED9FCBCD}" dt="2024-04-14T09:03:48.967" v="97" actId="20577"/>
          <ac:spMkLst>
            <pc:docMk/>
            <pc:sldMk cId="2191819840" sldId="284"/>
            <ac:spMk id="6" creationId="{AB2EB2B6-8270-2C4F-57E6-5DFB1068A6C1}"/>
          </ac:spMkLst>
        </pc:spChg>
        <pc:spChg chg="mod">
          <ac:chgData name="Alex Borg" userId="S::alex.borg_lisboncouncil.net#ext#@mefgovit.onmicrosoft.com::4adc7f40-e41d-4d6c-a938-924884adc634" providerId="AD" clId="Web-{BBE2E625-CE39-144D-6A7F-46C6ED9FCBCD}" dt="2024-04-14T09:10:10.787" v="393" actId="20577"/>
          <ac:spMkLst>
            <pc:docMk/>
            <pc:sldMk cId="2191819840" sldId="284"/>
            <ac:spMk id="7" creationId="{5A3F83C3-0C4C-2AE9-A3EB-F3B682720319}"/>
          </ac:spMkLst>
        </pc:spChg>
        <pc:spChg chg="mod">
          <ac:chgData name="Alex Borg" userId="S::alex.borg_lisboncouncil.net#ext#@mefgovit.onmicrosoft.com::4adc7f40-e41d-4d6c-a938-924884adc634" providerId="AD" clId="Web-{BBE2E625-CE39-144D-6A7F-46C6ED9FCBCD}" dt="2024-04-14T09:06:21.835" v="195" actId="20577"/>
          <ac:spMkLst>
            <pc:docMk/>
            <pc:sldMk cId="2191819840" sldId="284"/>
            <ac:spMk id="15" creationId="{5109B9D7-53AD-C5A6-5FCA-0A0A7077F6B6}"/>
          </ac:spMkLst>
        </pc:spChg>
        <pc:spChg chg="mod">
          <ac:chgData name="Alex Borg" userId="S::alex.borg_lisboncouncil.net#ext#@mefgovit.onmicrosoft.com::4adc7f40-e41d-4d6c-a938-924884adc634" providerId="AD" clId="Web-{BBE2E625-CE39-144D-6A7F-46C6ED9FCBCD}" dt="2024-04-14T09:05:52.756" v="175" actId="20577"/>
          <ac:spMkLst>
            <pc:docMk/>
            <pc:sldMk cId="2191819840" sldId="284"/>
            <ac:spMk id="20" creationId="{7D9B682B-6B4A-A492-C4A3-E523DE0B9B26}"/>
          </ac:spMkLst>
        </pc:spChg>
        <pc:spChg chg="mod">
          <ac:chgData name="Alex Borg" userId="S::alex.borg_lisboncouncil.net#ext#@mefgovit.onmicrosoft.com::4adc7f40-e41d-4d6c-a938-924884adc634" providerId="AD" clId="Web-{BBE2E625-CE39-144D-6A7F-46C6ED9FCBCD}" dt="2024-04-14T09:13:10.626" v="528" actId="1076"/>
          <ac:spMkLst>
            <pc:docMk/>
            <pc:sldMk cId="2191819840" sldId="284"/>
            <ac:spMk id="23" creationId="{0FF8A594-CF3E-AD76-666D-CC527F1538A7}"/>
          </ac:spMkLst>
        </pc:spChg>
        <pc:spChg chg="mod">
          <ac:chgData name="Alex Borg" userId="S::alex.borg_lisboncouncil.net#ext#@mefgovit.onmicrosoft.com::4adc7f40-e41d-4d6c-a938-924884adc634" providerId="AD" clId="Web-{BBE2E625-CE39-144D-6A7F-46C6ED9FCBCD}" dt="2024-04-14T09:07:33.137" v="282" actId="20577"/>
          <ac:spMkLst>
            <pc:docMk/>
            <pc:sldMk cId="2191819840" sldId="284"/>
            <ac:spMk id="26" creationId="{4330BB59-7571-731C-FEF8-8712F186D885}"/>
          </ac:spMkLst>
        </pc:spChg>
        <pc:spChg chg="del">
          <ac:chgData name="Alex Borg" userId="S::alex.borg_lisboncouncil.net#ext#@mefgovit.onmicrosoft.com::4adc7f40-e41d-4d6c-a938-924884adc634" providerId="AD" clId="Web-{BBE2E625-CE39-144D-6A7F-46C6ED9FCBCD}" dt="2024-04-14T09:12:38.827" v="518"/>
          <ac:spMkLst>
            <pc:docMk/>
            <pc:sldMk cId="2191819840" sldId="284"/>
            <ac:spMk id="30" creationId="{EA40E904-28C0-4716-E91E-2A218C0814E4}"/>
          </ac:spMkLst>
        </pc:spChg>
        <pc:spChg chg="del">
          <ac:chgData name="Alex Borg" userId="S::alex.borg_lisboncouncil.net#ext#@mefgovit.onmicrosoft.com::4adc7f40-e41d-4d6c-a938-924884adc634" providerId="AD" clId="Web-{BBE2E625-CE39-144D-6A7F-46C6ED9FCBCD}" dt="2024-04-14T09:12:38.827" v="517"/>
          <ac:spMkLst>
            <pc:docMk/>
            <pc:sldMk cId="2191819840" sldId="284"/>
            <ac:spMk id="31" creationId="{FF29C630-9694-C615-B203-D02869625AF9}"/>
          </ac:spMkLst>
        </pc:spChg>
        <pc:spChg chg="mod">
          <ac:chgData name="Alex Borg" userId="S::alex.borg_lisboncouncil.net#ext#@mefgovit.onmicrosoft.com::4adc7f40-e41d-4d6c-a938-924884adc634" providerId="AD" clId="Web-{BBE2E625-CE39-144D-6A7F-46C6ED9FCBCD}" dt="2024-04-14T09:13:10.642" v="529" actId="1076"/>
          <ac:spMkLst>
            <pc:docMk/>
            <pc:sldMk cId="2191819840" sldId="284"/>
            <ac:spMk id="32" creationId="{B8A2DE95-5B40-2350-02E5-50F3ADCD6F52}"/>
          </ac:spMkLst>
        </pc:spChg>
        <pc:spChg chg="mod">
          <ac:chgData name="Alex Borg" userId="S::alex.borg_lisboncouncil.net#ext#@mefgovit.onmicrosoft.com::4adc7f40-e41d-4d6c-a938-924884adc634" providerId="AD" clId="Web-{BBE2E625-CE39-144D-6A7F-46C6ED9FCBCD}" dt="2024-04-14T09:12:45.937" v="519" actId="1076"/>
          <ac:spMkLst>
            <pc:docMk/>
            <pc:sldMk cId="2191819840" sldId="284"/>
            <ac:spMk id="39" creationId="{FC7ADE9D-3BD9-D9F6-A3E4-441F3A98CF8A}"/>
          </ac:spMkLst>
        </pc:spChg>
        <pc:spChg chg="mod">
          <ac:chgData name="Alex Borg" userId="S::alex.borg_lisboncouncil.net#ext#@mefgovit.onmicrosoft.com::4adc7f40-e41d-4d6c-a938-924884adc634" providerId="AD" clId="Web-{BBE2E625-CE39-144D-6A7F-46C6ED9FCBCD}" dt="2024-04-14T09:12:45.969" v="520" actId="1076"/>
          <ac:spMkLst>
            <pc:docMk/>
            <pc:sldMk cId="2191819840" sldId="284"/>
            <ac:spMk id="40" creationId="{C7EDCFA6-E1C8-B26B-2BC5-28C68D10C1EF}"/>
          </ac:spMkLst>
        </pc:spChg>
        <pc:spChg chg="add mod">
          <ac:chgData name="Alex Borg" userId="S::alex.borg_lisboncouncil.net#ext#@mefgovit.onmicrosoft.com::4adc7f40-e41d-4d6c-a938-924884adc634" providerId="AD" clId="Web-{BBE2E625-CE39-144D-6A7F-46C6ED9FCBCD}" dt="2024-04-14T09:13:26.002" v="535" actId="1076"/>
          <ac:spMkLst>
            <pc:docMk/>
            <pc:sldMk cId="2191819840" sldId="284"/>
            <ac:spMk id="44" creationId="{EA811A52-0C0D-8D3E-CBED-1BA7E57715BC}"/>
          </ac:spMkLst>
        </pc:spChg>
        <pc:spChg chg="mod">
          <ac:chgData name="Alex Borg" userId="S::alex.borg_lisboncouncil.net#ext#@mefgovit.onmicrosoft.com::4adc7f40-e41d-4d6c-a938-924884adc634" providerId="AD" clId="Web-{BBE2E625-CE39-144D-6A7F-46C6ED9FCBCD}" dt="2024-04-14T09:08:56.579" v="348" actId="1076"/>
          <ac:spMkLst>
            <pc:docMk/>
            <pc:sldMk cId="2191819840" sldId="284"/>
            <ac:spMk id="46" creationId="{1F93922E-BA1D-CD8E-DADA-EE9D7E3931C9}"/>
          </ac:spMkLst>
        </pc:spChg>
        <pc:grpChg chg="mod">
          <ac:chgData name="Alex Borg" userId="S::alex.borg_lisboncouncil.net#ext#@mefgovit.onmicrosoft.com::4adc7f40-e41d-4d6c-a938-924884adc634" providerId="AD" clId="Web-{BBE2E625-CE39-144D-6A7F-46C6ED9FCBCD}" dt="2024-04-14T09:13:10.673" v="530" actId="1076"/>
          <ac:grpSpMkLst>
            <pc:docMk/>
            <pc:sldMk cId="2191819840" sldId="284"/>
            <ac:grpSpMk id="33" creationId="{59BA8171-D93C-D234-2D73-7F6C6C0289F5}"/>
          </ac:grpSpMkLst>
        </pc:grpChg>
        <pc:grpChg chg="del">
          <ac:chgData name="Alex Borg" userId="S::alex.borg_lisboncouncil.net#ext#@mefgovit.onmicrosoft.com::4adc7f40-e41d-4d6c-a938-924884adc634" providerId="AD" clId="Web-{BBE2E625-CE39-144D-6A7F-46C6ED9FCBCD}" dt="2024-04-14T09:12:38.827" v="516"/>
          <ac:grpSpMkLst>
            <pc:docMk/>
            <pc:sldMk cId="2191819840" sldId="284"/>
            <ac:grpSpMk id="36" creationId="{5BB4EE43-34BD-08CC-95D5-BBF83D5689D8}"/>
          </ac:grpSpMkLst>
        </pc:grpChg>
        <pc:grpChg chg="mod">
          <ac:chgData name="Alex Borg" userId="S::alex.borg_lisboncouncil.net#ext#@mefgovit.onmicrosoft.com::4adc7f40-e41d-4d6c-a938-924884adc634" providerId="AD" clId="Web-{BBE2E625-CE39-144D-6A7F-46C6ED9FCBCD}" dt="2024-04-14T09:12:46" v="521" actId="1076"/>
          <ac:grpSpMkLst>
            <pc:docMk/>
            <pc:sldMk cId="2191819840" sldId="284"/>
            <ac:grpSpMk id="41" creationId="{C2607631-7D2A-E103-1C6D-0853B74411B1}"/>
          </ac:grpSpMkLst>
        </pc:grpChg>
      </pc:sldChg>
    </pc:docChg>
  </pc:docChgLst>
  <pc:docChgLst>
    <pc:chgData name="Alex Borg" userId="S::alex.borg_lisboncouncil.net#ext#@mefgovit.onmicrosoft.com::4adc7f40-e41d-4d6c-a938-924884adc634" providerId="AD" clId="Web-{0F718F65-E108-FBDE-97DC-0C4E4DA1FD8E}"/>
    <pc:docChg chg="modSld">
      <pc:chgData name="Alex Borg" userId="S::alex.borg_lisboncouncil.net#ext#@mefgovit.onmicrosoft.com::4adc7f40-e41d-4d6c-a938-924884adc634" providerId="AD" clId="Web-{0F718F65-E108-FBDE-97DC-0C4E4DA1FD8E}" dt="2024-04-12T14:20:10.147" v="25" actId="20577"/>
      <pc:docMkLst>
        <pc:docMk/>
      </pc:docMkLst>
      <pc:sldChg chg="modSp">
        <pc:chgData name="Alex Borg" userId="S::alex.borg_lisboncouncil.net#ext#@mefgovit.onmicrosoft.com::4adc7f40-e41d-4d6c-a938-924884adc634" providerId="AD" clId="Web-{0F718F65-E108-FBDE-97DC-0C4E4DA1FD8E}" dt="2024-04-12T14:20:10.147" v="25" actId="20577"/>
        <pc:sldMkLst>
          <pc:docMk/>
          <pc:sldMk cId="3470462509" sldId="281"/>
        </pc:sldMkLst>
        <pc:spChg chg="mod">
          <ac:chgData name="Alex Borg" userId="S::alex.borg_lisboncouncil.net#ext#@mefgovit.onmicrosoft.com::4adc7f40-e41d-4d6c-a938-924884adc634" providerId="AD" clId="Web-{0F718F65-E108-FBDE-97DC-0C4E4DA1FD8E}" dt="2024-04-12T14:19:23.850" v="0" actId="14100"/>
          <ac:spMkLst>
            <pc:docMk/>
            <pc:sldMk cId="3470462509" sldId="281"/>
            <ac:spMk id="8" creationId="{75A5058C-E8B7-57EE-0598-2D851836F7B1}"/>
          </ac:spMkLst>
        </pc:spChg>
        <pc:spChg chg="mod">
          <ac:chgData name="Alex Borg" userId="S::alex.borg_lisboncouncil.net#ext#@mefgovit.onmicrosoft.com::4adc7f40-e41d-4d6c-a938-924884adc634" providerId="AD" clId="Web-{0F718F65-E108-FBDE-97DC-0C4E4DA1FD8E}" dt="2024-04-12T14:19:29.553" v="1" actId="14100"/>
          <ac:spMkLst>
            <pc:docMk/>
            <pc:sldMk cId="3470462509" sldId="281"/>
            <ac:spMk id="13" creationId="{33E16EA3-5603-38E7-9986-89C5A8F3B8D6}"/>
          </ac:spMkLst>
        </pc:spChg>
        <pc:spChg chg="mod">
          <ac:chgData name="Alex Borg" userId="S::alex.borg_lisboncouncil.net#ext#@mefgovit.onmicrosoft.com::4adc7f40-e41d-4d6c-a938-924884adc634" providerId="AD" clId="Web-{0F718F65-E108-FBDE-97DC-0C4E4DA1FD8E}" dt="2024-04-12T14:20:10.147" v="25" actId="20577"/>
          <ac:spMkLst>
            <pc:docMk/>
            <pc:sldMk cId="3470462509" sldId="281"/>
            <ac:spMk id="14" creationId="{FA1F7B3A-DF44-79B8-8799-7F73A5570370}"/>
          </ac:spMkLst>
        </pc:spChg>
      </pc:sldChg>
    </pc:docChg>
  </pc:docChgLst>
  <pc:docChgLst>
    <pc:chgData name="Alex Borg" userId="S::alex.borg_lisboncouncil.net#ext#@mefgovit.onmicrosoft.com::4adc7f40-e41d-4d6c-a938-924884adc634" providerId="AD" clId="Web-{C0AEC71D-B72E-4D0C-953F-804C5809019C}"/>
    <pc:docChg chg="delSld">
      <pc:chgData name="Alex Borg" userId="S::alex.borg_lisboncouncil.net#ext#@mefgovit.onmicrosoft.com::4adc7f40-e41d-4d6c-a938-924884adc634" providerId="AD" clId="Web-{C0AEC71D-B72E-4D0C-953F-804C5809019C}" dt="2023-10-04T14:25:39.365" v="0"/>
      <pc:docMkLst>
        <pc:docMk/>
      </pc:docMkLst>
      <pc:sldChg chg="del">
        <pc:chgData name="Alex Borg" userId="S::alex.borg_lisboncouncil.net#ext#@mefgovit.onmicrosoft.com::4adc7f40-e41d-4d6c-a938-924884adc634" providerId="AD" clId="Web-{C0AEC71D-B72E-4D0C-953F-804C5809019C}" dt="2023-10-04T14:25:39.365" v="0"/>
        <pc:sldMkLst>
          <pc:docMk/>
          <pc:sldMk cId="0" sldId="257"/>
        </pc:sldMkLst>
      </pc:sldChg>
    </pc:docChg>
  </pc:docChgLst>
  <pc:docChgLst>
    <pc:chgData name="Alex Borg" userId="S::alex.borg_lisboncouncil.net#ext#@mefgovit.onmicrosoft.com::4adc7f40-e41d-4d6c-a938-924884adc634" providerId="AD" clId="Web-{95257ACC-6E92-25CB-9B46-F40FCA78CDEA}"/>
    <pc:docChg chg="addSld delSld modSld">
      <pc:chgData name="Alex Borg" userId="S::alex.borg_lisboncouncil.net#ext#@mefgovit.onmicrosoft.com::4adc7f40-e41d-4d6c-a938-924884adc634" providerId="AD" clId="Web-{95257ACC-6E92-25CB-9B46-F40FCA78CDEA}" dt="2024-04-10T12:04:56.140" v="16"/>
      <pc:docMkLst>
        <pc:docMk/>
      </pc:docMkLst>
      <pc:sldChg chg="del">
        <pc:chgData name="Alex Borg" userId="S::alex.borg_lisboncouncil.net#ext#@mefgovit.onmicrosoft.com::4adc7f40-e41d-4d6c-a938-924884adc634" providerId="AD" clId="Web-{95257ACC-6E92-25CB-9B46-F40FCA78CDEA}" dt="2024-04-10T12:04:56.140" v="16"/>
        <pc:sldMkLst>
          <pc:docMk/>
          <pc:sldMk cId="0" sldId="258"/>
        </pc:sldMkLst>
      </pc:sldChg>
      <pc:sldChg chg="del">
        <pc:chgData name="Alex Borg" userId="S::alex.borg_lisboncouncil.net#ext#@mefgovit.onmicrosoft.com::4adc7f40-e41d-4d6c-a938-924884adc634" providerId="AD" clId="Web-{95257ACC-6E92-25CB-9B46-F40FCA78CDEA}" dt="2024-04-10T12:01:10.829" v="0"/>
        <pc:sldMkLst>
          <pc:docMk/>
          <pc:sldMk cId="0" sldId="260"/>
        </pc:sldMkLst>
      </pc:sldChg>
      <pc:sldChg chg="del">
        <pc:chgData name="Alex Borg" userId="S::alex.borg_lisboncouncil.net#ext#@mefgovit.onmicrosoft.com::4adc7f40-e41d-4d6c-a938-924884adc634" providerId="AD" clId="Web-{95257ACC-6E92-25CB-9B46-F40FCA78CDEA}" dt="2024-04-10T12:01:28.016" v="1"/>
        <pc:sldMkLst>
          <pc:docMk/>
          <pc:sldMk cId="0" sldId="261"/>
        </pc:sldMkLst>
      </pc:sldChg>
      <pc:sldChg chg="del">
        <pc:chgData name="Alex Borg" userId="S::alex.borg_lisboncouncil.net#ext#@mefgovit.onmicrosoft.com::4adc7f40-e41d-4d6c-a938-924884adc634" providerId="AD" clId="Web-{95257ACC-6E92-25CB-9B46-F40FCA78CDEA}" dt="2024-04-10T12:01:29.407" v="2"/>
        <pc:sldMkLst>
          <pc:docMk/>
          <pc:sldMk cId="0" sldId="262"/>
        </pc:sldMkLst>
      </pc:sldChg>
      <pc:sldChg chg="del">
        <pc:chgData name="Alex Borg" userId="S::alex.borg_lisboncouncil.net#ext#@mefgovit.onmicrosoft.com::4adc7f40-e41d-4d6c-a938-924884adc634" providerId="AD" clId="Web-{95257ACC-6E92-25CB-9B46-F40FCA78CDEA}" dt="2024-04-10T12:04:42.609" v="15"/>
        <pc:sldMkLst>
          <pc:docMk/>
          <pc:sldMk cId="0" sldId="263"/>
        </pc:sldMkLst>
      </pc:sldChg>
      <pc:sldChg chg="del">
        <pc:chgData name="Alex Borg" userId="S::alex.borg_lisboncouncil.net#ext#@mefgovit.onmicrosoft.com::4adc7f40-e41d-4d6c-a938-924884adc634" providerId="AD" clId="Web-{95257ACC-6E92-25CB-9B46-F40FCA78CDEA}" dt="2024-04-10T12:04:13.515" v="14"/>
        <pc:sldMkLst>
          <pc:docMk/>
          <pc:sldMk cId="0" sldId="266"/>
        </pc:sldMkLst>
      </pc:sldChg>
      <pc:sldChg chg="delSp modSp">
        <pc:chgData name="Alex Borg" userId="S::alex.borg_lisboncouncil.net#ext#@mefgovit.onmicrosoft.com::4adc7f40-e41d-4d6c-a938-924884adc634" providerId="AD" clId="Web-{95257ACC-6E92-25CB-9B46-F40FCA78CDEA}" dt="2024-04-10T12:02:18.547" v="4" actId="1076"/>
        <pc:sldMkLst>
          <pc:docMk/>
          <pc:sldMk cId="0" sldId="268"/>
        </pc:sldMkLst>
        <pc:spChg chg="mod">
          <ac:chgData name="Alex Borg" userId="S::alex.borg_lisboncouncil.net#ext#@mefgovit.onmicrosoft.com::4adc7f40-e41d-4d6c-a938-924884adc634" providerId="AD" clId="Web-{95257ACC-6E92-25CB-9B46-F40FCA78CDEA}" dt="2024-04-10T12:02:18.547" v="4" actId="1076"/>
          <ac:spMkLst>
            <pc:docMk/>
            <pc:sldMk cId="0" sldId="268"/>
            <ac:spMk id="4" creationId="{B08EDB8E-93B8-E28C-6C76-6DDC33241EF1}"/>
          </ac:spMkLst>
        </pc:spChg>
        <pc:picChg chg="del">
          <ac:chgData name="Alex Borg" userId="S::alex.borg_lisboncouncil.net#ext#@mefgovit.onmicrosoft.com::4adc7f40-e41d-4d6c-a938-924884adc634" providerId="AD" clId="Web-{95257ACC-6E92-25CB-9B46-F40FCA78CDEA}" dt="2024-04-10T12:02:14" v="3"/>
          <ac:picMkLst>
            <pc:docMk/>
            <pc:sldMk cId="0" sldId="268"/>
            <ac:picMk id="5" creationId="{21E597ED-B369-14E9-81C5-4073169D0D22}"/>
          </ac:picMkLst>
        </pc:picChg>
      </pc:sldChg>
      <pc:sldChg chg="del">
        <pc:chgData name="Alex Borg" userId="S::alex.borg_lisboncouncil.net#ext#@mefgovit.onmicrosoft.com::4adc7f40-e41d-4d6c-a938-924884adc634" providerId="AD" clId="Web-{95257ACC-6E92-25CB-9B46-F40FCA78CDEA}" dt="2024-04-10T12:02:45.922" v="5"/>
        <pc:sldMkLst>
          <pc:docMk/>
          <pc:sldMk cId="0" sldId="270"/>
        </pc:sldMkLst>
      </pc:sldChg>
      <pc:sldChg chg="del">
        <pc:chgData name="Alex Borg" userId="S::alex.borg_lisboncouncil.net#ext#@mefgovit.onmicrosoft.com::4adc7f40-e41d-4d6c-a938-924884adc634" providerId="AD" clId="Web-{95257ACC-6E92-25CB-9B46-F40FCA78CDEA}" dt="2024-04-10T12:04:10.578" v="13"/>
        <pc:sldMkLst>
          <pc:docMk/>
          <pc:sldMk cId="0" sldId="271"/>
        </pc:sldMkLst>
      </pc:sldChg>
      <pc:sldChg chg="del">
        <pc:chgData name="Alex Borg" userId="S::alex.borg_lisboncouncil.net#ext#@mefgovit.onmicrosoft.com::4adc7f40-e41d-4d6c-a938-924884adc634" providerId="AD" clId="Web-{95257ACC-6E92-25CB-9B46-F40FCA78CDEA}" dt="2024-04-10T12:03:08.844" v="6"/>
        <pc:sldMkLst>
          <pc:docMk/>
          <pc:sldMk cId="0" sldId="273"/>
        </pc:sldMkLst>
      </pc:sldChg>
      <pc:sldChg chg="del">
        <pc:chgData name="Alex Borg" userId="S::alex.borg_lisboncouncil.net#ext#@mefgovit.onmicrosoft.com::4adc7f40-e41d-4d6c-a938-924884adc634" providerId="AD" clId="Web-{95257ACC-6E92-25CB-9B46-F40FCA78CDEA}" dt="2024-04-10T12:04:05.765" v="11"/>
        <pc:sldMkLst>
          <pc:docMk/>
          <pc:sldMk cId="0" sldId="275"/>
        </pc:sldMkLst>
      </pc:sldChg>
      <pc:sldChg chg="del">
        <pc:chgData name="Alex Borg" userId="S::alex.borg_lisboncouncil.net#ext#@mefgovit.onmicrosoft.com::4adc7f40-e41d-4d6c-a938-924884adc634" providerId="AD" clId="Web-{95257ACC-6E92-25CB-9B46-F40FCA78CDEA}" dt="2024-04-10T12:04:08.531" v="12"/>
        <pc:sldMkLst>
          <pc:docMk/>
          <pc:sldMk cId="0" sldId="276"/>
        </pc:sldMkLst>
      </pc:sldChg>
      <pc:sldChg chg="add del">
        <pc:chgData name="Alex Borg" userId="S::alex.borg_lisboncouncil.net#ext#@mefgovit.onmicrosoft.com::4adc7f40-e41d-4d6c-a938-924884adc634" providerId="AD" clId="Web-{95257ACC-6E92-25CB-9B46-F40FCA78CDEA}" dt="2024-04-10T12:03:13.422" v="8"/>
        <pc:sldMkLst>
          <pc:docMk/>
          <pc:sldMk cId="3470462509" sldId="281"/>
        </pc:sldMkLst>
      </pc:sldChg>
      <pc:sldChg chg="del">
        <pc:chgData name="Alex Borg" userId="S::alex.borg_lisboncouncil.net#ext#@mefgovit.onmicrosoft.com::4adc7f40-e41d-4d6c-a938-924884adc634" providerId="AD" clId="Web-{95257ACC-6E92-25CB-9B46-F40FCA78CDEA}" dt="2024-04-10T12:03:28.234" v="9"/>
        <pc:sldMkLst>
          <pc:docMk/>
          <pc:sldMk cId="3906221948" sldId="282"/>
        </pc:sldMkLst>
      </pc:sldChg>
      <pc:sldChg chg="del">
        <pc:chgData name="Alex Borg" userId="S::alex.borg_lisboncouncil.net#ext#@mefgovit.onmicrosoft.com::4adc7f40-e41d-4d6c-a938-924884adc634" providerId="AD" clId="Web-{95257ACC-6E92-25CB-9B46-F40FCA78CDEA}" dt="2024-04-10T12:03:29.297" v="10"/>
        <pc:sldMkLst>
          <pc:docMk/>
          <pc:sldMk cId="4117169023" sldId="283"/>
        </pc:sldMkLst>
      </pc:sldChg>
    </pc:docChg>
  </pc:docChgLst>
  <pc:docChgLst>
    <pc:chgData name="Alex Borg" userId="S::alex.borg_lisboncouncil.net#ext#@mefgovit.onmicrosoft.com::4adc7f40-e41d-4d6c-a938-924884adc634" providerId="AD" clId="Web-{B1EABE89-4578-BA2F-DC47-E7A473F58A98}"/>
    <pc:docChg chg="modSld">
      <pc:chgData name="Alex Borg" userId="S::alex.borg_lisboncouncil.net#ext#@mefgovit.onmicrosoft.com::4adc7f40-e41d-4d6c-a938-924884adc634" providerId="AD" clId="Web-{B1EABE89-4578-BA2F-DC47-E7A473F58A98}" dt="2024-04-12T14:53:08.096" v="693" actId="20577"/>
      <pc:docMkLst>
        <pc:docMk/>
      </pc:docMkLst>
      <pc:sldChg chg="modNotes">
        <pc:chgData name="Alex Borg" userId="S::alex.borg_lisboncouncil.net#ext#@mefgovit.onmicrosoft.com::4adc7f40-e41d-4d6c-a938-924884adc634" providerId="AD" clId="Web-{B1EABE89-4578-BA2F-DC47-E7A473F58A98}" dt="2024-04-12T14:49:19.325" v="685"/>
        <pc:sldMkLst>
          <pc:docMk/>
          <pc:sldMk cId="0" sldId="259"/>
        </pc:sldMkLst>
      </pc:sldChg>
      <pc:sldChg chg="modSp">
        <pc:chgData name="Alex Borg" userId="S::alex.borg_lisboncouncil.net#ext#@mefgovit.onmicrosoft.com::4adc7f40-e41d-4d6c-a938-924884adc634" providerId="AD" clId="Web-{B1EABE89-4578-BA2F-DC47-E7A473F58A98}" dt="2024-04-12T14:21:49.783" v="0" actId="20577"/>
        <pc:sldMkLst>
          <pc:docMk/>
          <pc:sldMk cId="0" sldId="264"/>
        </pc:sldMkLst>
        <pc:spChg chg="mod">
          <ac:chgData name="Alex Borg" userId="S::alex.borg_lisboncouncil.net#ext#@mefgovit.onmicrosoft.com::4adc7f40-e41d-4d6c-a938-924884adc634" providerId="AD" clId="Web-{B1EABE89-4578-BA2F-DC47-E7A473F58A98}" dt="2024-04-12T14:21:49.783" v="0" actId="20577"/>
          <ac:spMkLst>
            <pc:docMk/>
            <pc:sldMk cId="0" sldId="264"/>
            <ac:spMk id="202" creationId="{00000000-0000-0000-0000-000000000000}"/>
          </ac:spMkLst>
        </pc:spChg>
      </pc:sldChg>
      <pc:sldChg chg="addSp modSp modNotes">
        <pc:chgData name="Alex Borg" userId="S::alex.borg_lisboncouncil.net#ext#@mefgovit.onmicrosoft.com::4adc7f40-e41d-4d6c-a938-924884adc634" providerId="AD" clId="Web-{B1EABE89-4578-BA2F-DC47-E7A473F58A98}" dt="2024-04-12T14:53:08.096" v="693" actId="20577"/>
        <pc:sldMkLst>
          <pc:docMk/>
          <pc:sldMk cId="3470462509" sldId="281"/>
        </pc:sldMkLst>
        <pc:spChg chg="add mod">
          <ac:chgData name="Alex Borg" userId="S::alex.borg_lisboncouncil.net#ext#@mefgovit.onmicrosoft.com::4adc7f40-e41d-4d6c-a938-924884adc634" providerId="AD" clId="Web-{B1EABE89-4578-BA2F-DC47-E7A473F58A98}" dt="2024-04-12T14:30:37" v="192" actId="1076"/>
          <ac:spMkLst>
            <pc:docMk/>
            <pc:sldMk cId="3470462509" sldId="281"/>
            <ac:spMk id="3" creationId="{C25827A6-2433-04A4-F44D-260439C984CC}"/>
          </ac:spMkLst>
        </pc:spChg>
        <pc:spChg chg="add mod">
          <ac:chgData name="Alex Borg" userId="S::alex.borg_lisboncouncil.net#ext#@mefgovit.onmicrosoft.com::4adc7f40-e41d-4d6c-a938-924884adc634" providerId="AD" clId="Web-{B1EABE89-4578-BA2F-DC47-E7A473F58A98}" dt="2024-04-12T14:35:57.945" v="305" actId="20577"/>
          <ac:spMkLst>
            <pc:docMk/>
            <pc:sldMk cId="3470462509" sldId="281"/>
            <ac:spMk id="7" creationId="{20B653D1-87A1-2D87-F0A9-068BE2796EB3}"/>
          </ac:spMkLst>
        </pc:spChg>
        <pc:spChg chg="mod">
          <ac:chgData name="Alex Borg" userId="S::alex.borg_lisboncouncil.net#ext#@mefgovit.onmicrosoft.com::4adc7f40-e41d-4d6c-a938-924884adc634" providerId="AD" clId="Web-{B1EABE89-4578-BA2F-DC47-E7A473F58A98}" dt="2024-04-12T14:30:18.437" v="178" actId="14100"/>
          <ac:spMkLst>
            <pc:docMk/>
            <pc:sldMk cId="3470462509" sldId="281"/>
            <ac:spMk id="8" creationId="{75A5058C-E8B7-57EE-0598-2D851836F7B1}"/>
          </ac:spMkLst>
        </pc:spChg>
        <pc:spChg chg="mod">
          <ac:chgData name="Alex Borg" userId="S::alex.borg_lisboncouncil.net#ext#@mefgovit.onmicrosoft.com::4adc7f40-e41d-4d6c-a938-924884adc634" providerId="AD" clId="Web-{B1EABE89-4578-BA2F-DC47-E7A473F58A98}" dt="2024-04-12T14:30:22.796" v="179" actId="14100"/>
          <ac:spMkLst>
            <pc:docMk/>
            <pc:sldMk cId="3470462509" sldId="281"/>
            <ac:spMk id="9" creationId="{4DBBEF57-53A2-CC2F-0D11-0CCDB10D5FF6}"/>
          </ac:spMkLst>
        </pc:spChg>
        <pc:spChg chg="mod">
          <ac:chgData name="Alex Borg" userId="S::alex.borg_lisboncouncil.net#ext#@mefgovit.onmicrosoft.com::4adc7f40-e41d-4d6c-a938-924884adc634" providerId="AD" clId="Web-{B1EABE89-4578-BA2F-DC47-E7A473F58A98}" dt="2024-04-12T14:30:01.655" v="176" actId="14100"/>
          <ac:spMkLst>
            <pc:docMk/>
            <pc:sldMk cId="3470462509" sldId="281"/>
            <ac:spMk id="13" creationId="{33E16EA3-5603-38E7-9986-89C5A8F3B8D6}"/>
          </ac:spMkLst>
        </pc:spChg>
        <pc:spChg chg="mod">
          <ac:chgData name="Alex Borg" userId="S::alex.borg_lisboncouncil.net#ext#@mefgovit.onmicrosoft.com::4adc7f40-e41d-4d6c-a938-924884adc634" providerId="AD" clId="Web-{B1EABE89-4578-BA2F-DC47-E7A473F58A98}" dt="2024-04-12T14:29:50.655" v="175" actId="14100"/>
          <ac:spMkLst>
            <pc:docMk/>
            <pc:sldMk cId="3470462509" sldId="281"/>
            <ac:spMk id="14" creationId="{FA1F7B3A-DF44-79B8-8799-7F73A5570370}"/>
          </ac:spMkLst>
        </pc:spChg>
        <pc:spChg chg="mod">
          <ac:chgData name="Alex Borg" userId="S::alex.borg_lisboncouncil.net#ext#@mefgovit.onmicrosoft.com::4adc7f40-e41d-4d6c-a938-924884adc634" providerId="AD" clId="Web-{B1EABE89-4578-BA2F-DC47-E7A473F58A98}" dt="2024-04-12T14:29:43.701" v="173" actId="14100"/>
          <ac:spMkLst>
            <pc:docMk/>
            <pc:sldMk cId="3470462509" sldId="281"/>
            <ac:spMk id="18" creationId="{6FF61A56-EBCB-32A3-B6ED-50A9C1E5EF6A}"/>
          </ac:spMkLst>
        </pc:spChg>
        <pc:spChg chg="mod">
          <ac:chgData name="Alex Borg" userId="S::alex.borg_lisboncouncil.net#ext#@mefgovit.onmicrosoft.com::4adc7f40-e41d-4d6c-a938-924884adc634" providerId="AD" clId="Web-{B1EABE89-4578-BA2F-DC47-E7A473F58A98}" dt="2024-04-12T14:29:47.186" v="174" actId="14100"/>
          <ac:spMkLst>
            <pc:docMk/>
            <pc:sldMk cId="3470462509" sldId="281"/>
            <ac:spMk id="19" creationId="{5E624ED7-59CD-BE8A-D6FD-717A18610EC3}"/>
          </ac:spMkLst>
        </pc:spChg>
        <pc:spChg chg="add mod">
          <ac:chgData name="Alex Borg" userId="S::alex.borg_lisboncouncil.net#ext#@mefgovit.onmicrosoft.com::4adc7f40-e41d-4d6c-a938-924884adc634" providerId="AD" clId="Web-{B1EABE89-4578-BA2F-DC47-E7A473F58A98}" dt="2024-04-12T14:30:37.047" v="195" actId="1076"/>
          <ac:spMkLst>
            <pc:docMk/>
            <pc:sldMk cId="3470462509" sldId="281"/>
            <ac:spMk id="25" creationId="{D413CBD6-592C-D33F-7BB0-2FFA4CCAAC27}"/>
          </ac:spMkLst>
        </pc:spChg>
        <pc:spChg chg="mod">
          <ac:chgData name="Alex Borg" userId="S::alex.borg_lisboncouncil.net#ext#@mefgovit.onmicrosoft.com::4adc7f40-e41d-4d6c-a938-924884adc634" providerId="AD" clId="Web-{B1EABE89-4578-BA2F-DC47-E7A473F58A98}" dt="2024-04-12T14:29:33.514" v="170" actId="14100"/>
          <ac:spMkLst>
            <pc:docMk/>
            <pc:sldMk cId="3470462509" sldId="281"/>
            <ac:spMk id="27" creationId="{2485B552-6075-6752-AEAC-FB36DEA9421A}"/>
          </ac:spMkLst>
        </pc:spChg>
        <pc:spChg chg="mod">
          <ac:chgData name="Alex Borg" userId="S::alex.borg_lisboncouncil.net#ext#@mefgovit.onmicrosoft.com::4adc7f40-e41d-4d6c-a938-924884adc634" providerId="AD" clId="Web-{B1EABE89-4578-BA2F-DC47-E7A473F58A98}" dt="2024-04-12T14:29:40.717" v="172" actId="14100"/>
          <ac:spMkLst>
            <pc:docMk/>
            <pc:sldMk cId="3470462509" sldId="281"/>
            <ac:spMk id="28" creationId="{5190A751-A990-7513-7971-C33EF089C4BC}"/>
          </ac:spMkLst>
        </pc:spChg>
        <pc:spChg chg="add mod">
          <ac:chgData name="Alex Borg" userId="S::alex.borg_lisboncouncil.net#ext#@mefgovit.onmicrosoft.com::4adc7f40-e41d-4d6c-a938-924884adc634" providerId="AD" clId="Web-{B1EABE89-4578-BA2F-DC47-E7A473F58A98}" dt="2024-04-12T14:53:08.096" v="693" actId="20577"/>
          <ac:spMkLst>
            <pc:docMk/>
            <pc:sldMk cId="3470462509" sldId="281"/>
            <ac:spMk id="32" creationId="{14276449-2354-8823-B135-37FFE84224D4}"/>
          </ac:spMkLst>
        </pc:spChg>
        <pc:spChg chg="add mod">
          <ac:chgData name="Alex Borg" userId="S::alex.borg_lisboncouncil.net#ext#@mefgovit.onmicrosoft.com::4adc7f40-e41d-4d6c-a938-924884adc634" providerId="AD" clId="Web-{B1EABE89-4578-BA2F-DC47-E7A473F58A98}" dt="2024-04-12T14:30:37.093" v="198" actId="1076"/>
          <ac:spMkLst>
            <pc:docMk/>
            <pc:sldMk cId="3470462509" sldId="281"/>
            <ac:spMk id="36" creationId="{B00B3C21-1EEF-B4A5-B8F1-09813D4F5919}"/>
          </ac:spMkLst>
        </pc:spChg>
        <pc:spChg chg="add mod">
          <ac:chgData name="Alex Borg" userId="S::alex.borg_lisboncouncil.net#ext#@mefgovit.onmicrosoft.com::4adc7f40-e41d-4d6c-a938-924884adc634" providerId="AD" clId="Web-{B1EABE89-4578-BA2F-DC47-E7A473F58A98}" dt="2024-04-12T14:39:10.091" v="480" actId="20577"/>
          <ac:spMkLst>
            <pc:docMk/>
            <pc:sldMk cId="3470462509" sldId="281"/>
            <ac:spMk id="37" creationId="{E1E1898A-2736-7312-0E49-9F391BF0920C}"/>
          </ac:spMkLst>
        </pc:spChg>
        <pc:spChg chg="add mod">
          <ac:chgData name="Alex Borg" userId="S::alex.borg_lisboncouncil.net#ext#@mefgovit.onmicrosoft.com::4adc7f40-e41d-4d6c-a938-924884adc634" providerId="AD" clId="Web-{B1EABE89-4578-BA2F-DC47-E7A473F58A98}" dt="2024-04-12T14:30:37.156" v="201" actId="1076"/>
          <ac:spMkLst>
            <pc:docMk/>
            <pc:sldMk cId="3470462509" sldId="281"/>
            <ac:spMk id="41" creationId="{5E0A7CD0-66FC-703E-A1EC-B1321A2734F9}"/>
          </ac:spMkLst>
        </pc:spChg>
        <pc:spChg chg="add mod">
          <ac:chgData name="Alex Borg" userId="S::alex.borg_lisboncouncil.net#ext#@mefgovit.onmicrosoft.com::4adc7f40-e41d-4d6c-a938-924884adc634" providerId="AD" clId="Web-{B1EABE89-4578-BA2F-DC47-E7A473F58A98}" dt="2024-04-12T14:39:36.451" v="524" actId="20577"/>
          <ac:spMkLst>
            <pc:docMk/>
            <pc:sldMk cId="3470462509" sldId="281"/>
            <ac:spMk id="42" creationId="{59999F1D-4E37-3762-50DD-EABE6AD01020}"/>
          </ac:spMkLst>
        </pc:spChg>
        <pc:grpChg chg="add mod">
          <ac:chgData name="Alex Borg" userId="S::alex.borg_lisboncouncil.net#ext#@mefgovit.onmicrosoft.com::4adc7f40-e41d-4d6c-a938-924884adc634" providerId="AD" clId="Web-{B1EABE89-4578-BA2F-DC47-E7A473F58A98}" dt="2024-04-12T14:30:37.031" v="194" actId="1076"/>
          <ac:grpSpMkLst>
            <pc:docMk/>
            <pc:sldMk cId="3470462509" sldId="281"/>
            <ac:grpSpMk id="22" creationId="{13472627-33E1-C17B-39C5-D3D66DE4AC85}"/>
          </ac:grpSpMkLst>
        </pc:grpChg>
        <pc:grpChg chg="add mod">
          <ac:chgData name="Alex Borg" userId="S::alex.borg_lisboncouncil.net#ext#@mefgovit.onmicrosoft.com::4adc7f40-e41d-4d6c-a938-924884adc634" providerId="AD" clId="Web-{B1EABE89-4578-BA2F-DC47-E7A473F58A98}" dt="2024-04-12T14:30:37.078" v="197" actId="1076"/>
          <ac:grpSpMkLst>
            <pc:docMk/>
            <pc:sldMk cId="3470462509" sldId="281"/>
            <ac:grpSpMk id="33" creationId="{EAFAA43C-DE4C-CD99-D5A4-54C765F1557B}"/>
          </ac:grpSpMkLst>
        </pc:grpChg>
        <pc:grpChg chg="add mod">
          <ac:chgData name="Alex Borg" userId="S::alex.borg_lisboncouncil.net#ext#@mefgovit.onmicrosoft.com::4adc7f40-e41d-4d6c-a938-924884adc634" providerId="AD" clId="Web-{B1EABE89-4578-BA2F-DC47-E7A473F58A98}" dt="2024-04-12T14:30:37.140" v="200" actId="1076"/>
          <ac:grpSpMkLst>
            <pc:docMk/>
            <pc:sldMk cId="3470462509" sldId="281"/>
            <ac:grpSpMk id="38" creationId="{23100C83-DFBC-E4E2-75DE-D6D9CEDBD3CC}"/>
          </ac:grpSpMkLst>
        </pc:grpChg>
        <pc:grpChg chg="add mod">
          <ac:chgData name="Alex Borg" userId="S::alex.borg_lisboncouncil.net#ext#@mefgovit.onmicrosoft.com::4adc7f40-e41d-4d6c-a938-924884adc634" providerId="AD" clId="Web-{B1EABE89-4578-BA2F-DC47-E7A473F58A98}" dt="2024-04-12T14:30:37.187" v="203" actId="1076"/>
          <ac:grpSpMkLst>
            <pc:docMk/>
            <pc:sldMk cId="3470462509" sldId="281"/>
            <ac:grpSpMk id="43" creationId="{2024AD2E-6AA9-B6BA-2A5C-F4B4EEEE8968}"/>
          </ac:grpSpMkLst>
        </pc:grpChg>
      </pc:sldChg>
      <pc:sldChg chg="modNotes">
        <pc:chgData name="Alex Borg" userId="S::alex.borg_lisboncouncil.net#ext#@mefgovit.onmicrosoft.com::4adc7f40-e41d-4d6c-a938-924884adc634" providerId="AD" clId="Web-{B1EABE89-4578-BA2F-DC47-E7A473F58A98}" dt="2024-04-12T14:39:59.405" v="532"/>
        <pc:sldMkLst>
          <pc:docMk/>
          <pc:sldMk cId="2191819840" sldId="284"/>
        </pc:sldMkLst>
      </pc:sldChg>
    </pc:docChg>
  </pc:docChgLst>
  <pc:docChgLst>
    <pc:chgData name="Glaciation SAP" userId="6135fec53ac80f7b" providerId="Windows Live" clId="Web-{145A3D03-73DA-4ECC-A901-EA3E85EA9C29}"/>
    <pc:docChg chg="modSld">
      <pc:chgData name="Glaciation SAP" userId="6135fec53ac80f7b" providerId="Windows Live" clId="Web-{145A3D03-73DA-4ECC-A901-EA3E85EA9C29}" dt="2022-12-08T08:15:20.495" v="8" actId="20577"/>
      <pc:docMkLst>
        <pc:docMk/>
      </pc:docMkLst>
      <pc:sldChg chg="modSp">
        <pc:chgData name="Glaciation SAP" userId="6135fec53ac80f7b" providerId="Windows Live" clId="Web-{145A3D03-73DA-4ECC-A901-EA3E85EA9C29}" dt="2022-12-08T08:15:20.495" v="8" actId="20577"/>
        <pc:sldMkLst>
          <pc:docMk/>
          <pc:sldMk cId="0" sldId="270"/>
        </pc:sldMkLst>
        <pc:spChg chg="mod">
          <ac:chgData name="Glaciation SAP" userId="6135fec53ac80f7b" providerId="Windows Live" clId="Web-{145A3D03-73DA-4ECC-A901-EA3E85EA9C29}" dt="2022-12-08T08:15:20.495" v="8" actId="20577"/>
          <ac:spMkLst>
            <pc:docMk/>
            <pc:sldMk cId="0" sldId="270"/>
            <ac:spMk id="50" creationId="{9344B100-E1EA-029C-4BEF-83B8E063CE58}"/>
          </ac:spMkLst>
        </pc:spChg>
      </pc:sldChg>
    </pc:docChg>
  </pc:docChgLst>
  <pc:docChgLst>
    <pc:chgData name="Alex Borg" userId="S::alex.borg_lisboncouncil.net#ext#@mefgovit.onmicrosoft.com::4adc7f40-e41d-4d6c-a938-924884adc634" providerId="AD" clId="Web-{C5E4B687-C9D4-2FD2-CB25-EF1096071E7B}"/>
    <pc:docChg chg="modSld">
      <pc:chgData name="Alex Borg" userId="S::alex.borg_lisboncouncil.net#ext#@mefgovit.onmicrosoft.com::4adc7f40-e41d-4d6c-a938-924884adc634" providerId="AD" clId="Web-{C5E4B687-C9D4-2FD2-CB25-EF1096071E7B}" dt="2024-04-12T21:30:46.059" v="21"/>
      <pc:docMkLst>
        <pc:docMk/>
      </pc:docMkLst>
      <pc:sldChg chg="modNotes">
        <pc:chgData name="Alex Borg" userId="S::alex.borg_lisboncouncil.net#ext#@mefgovit.onmicrosoft.com::4adc7f40-e41d-4d6c-a938-924884adc634" providerId="AD" clId="Web-{C5E4B687-C9D4-2FD2-CB25-EF1096071E7B}" dt="2024-04-12T21:30:07.089" v="17"/>
        <pc:sldMkLst>
          <pc:docMk/>
          <pc:sldMk cId="0" sldId="259"/>
        </pc:sldMkLst>
      </pc:sldChg>
      <pc:sldChg chg="modNotes">
        <pc:chgData name="Alex Borg" userId="S::alex.borg_lisboncouncil.net#ext#@mefgovit.onmicrosoft.com::4adc7f40-e41d-4d6c-a938-924884adc634" providerId="AD" clId="Web-{C5E4B687-C9D4-2FD2-CB25-EF1096071E7B}" dt="2024-04-12T21:30:46.059" v="21"/>
        <pc:sldMkLst>
          <pc:docMk/>
          <pc:sldMk cId="2191819840"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2642DE2-C920-195C-66C0-7AE0633449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FE18C03F-D4B8-C630-685D-5A17381E19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BE43A8-D176-C440-ACDD-676E8C447F23}" type="datetimeFigureOut">
              <a:rPr lang="it-IT" smtClean="0"/>
              <a:t>16/04/24</a:t>
            </a:fld>
            <a:endParaRPr lang="it-IT"/>
          </a:p>
        </p:txBody>
      </p:sp>
      <p:sp>
        <p:nvSpPr>
          <p:cNvPr id="4" name="Segnaposto piè di pagina 3">
            <a:extLst>
              <a:ext uri="{FF2B5EF4-FFF2-40B4-BE49-F238E27FC236}">
                <a16:creationId xmlns:a16="http://schemas.microsoft.com/office/drawing/2014/main" id="{320DAEC4-21CF-0B49-159A-A265A1EF2D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501C06B-08CC-9207-299E-0C5FF2BE80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24F25-7C29-3049-AC67-2C703619E861}" type="slidenum">
              <a:rPr lang="it-IT" smtClean="0"/>
              <a:t>‹#›</a:t>
            </a:fld>
            <a:endParaRPr lang="it-IT" dirty="0"/>
          </a:p>
        </p:txBody>
      </p:sp>
    </p:spTree>
    <p:extLst>
      <p:ext uri="{BB962C8B-B14F-4D97-AF65-F5344CB8AC3E}">
        <p14:creationId xmlns:p14="http://schemas.microsoft.com/office/powerpoint/2010/main" val="362031063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dirty="0">
              <a:latin typeface="Montserrat" pitchFamily="2" charset="7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indent="-342900">
              <a:buChar char="•"/>
            </a:pPr>
            <a:r>
              <a:rPr lang="en-GB" dirty="0"/>
              <a:t>The narrative of data production and consumption is one of exponential growth. In the past year, 100 trillion gigabytes of data were generated, a figure expected to double by 2025. With 5.28 billion internet users in 2022, representing 66.3% of the global population, the potential for further growth in data generation is substantial as internet penetration continues to rise.</a:t>
            </a:r>
            <a:endParaRPr lang="en-US" dirty="0"/>
          </a:p>
          <a:p>
            <a:pPr marL="342900" indent="-342900">
              <a:buChar char="•"/>
            </a:pPr>
            <a:endParaRPr lang="en-GB" dirty="0"/>
          </a:p>
          <a:p>
            <a:pPr marL="342900" indent="-342900">
              <a:buChar char="•"/>
            </a:pPr>
            <a:r>
              <a:rPr lang="en-GB" dirty="0"/>
              <a:t>In Europe, an immense volume of data is produced daily. Integrating and analysing these data can yield novel insights and ground-breaking solutions for the economy and society. Data has become an essential resource for the economy and society, with technological innovations surfacing to navigate big data challenge.</a:t>
            </a:r>
          </a:p>
          <a:p>
            <a:pPr marL="342900" indent="-342900">
              <a:buChar char="•"/>
            </a:pPr>
            <a:endParaRPr lang="en-GB" dirty="0"/>
          </a:p>
          <a:p>
            <a:pPr marL="342900" indent="-342900">
              <a:buFont typeface="Arial"/>
              <a:buChar char="•"/>
            </a:pPr>
            <a:r>
              <a:rPr lang="en-GB" dirty="0"/>
              <a:t>Large-scale data analytics and AI models are often touted for their potential to drive economic growth, social well-being, and support sustainability measures in the context of the climate crisis. Big data analytics have already played a significant role in achieving efficiency gains, managing energy systems, and reducing green house gas emissions. However, there are also serious negative environmental implications associated with the extensive computational resources required for training and deploying these AI models</a:t>
            </a:r>
            <a:endParaRPr lang="en-US" dirty="0"/>
          </a:p>
          <a:p>
            <a:pPr marL="342900" indent="-342900">
              <a:buFont typeface="Arial"/>
              <a:buChar char="•"/>
            </a:pPr>
            <a:endParaRPr lang="en-GB" dirty="0"/>
          </a:p>
          <a:p>
            <a:pPr marL="342900" indent="-342900">
              <a:buFont typeface="Arial"/>
              <a:buChar char="•"/>
            </a:pPr>
            <a:r>
              <a:rPr lang="en-GB" dirty="0"/>
              <a:t>According to International Data Corporation (IDC) data in 2016, it was predicted that 152,200 IoT devices will be connected per minute by 2025.</a:t>
            </a:r>
            <a:endParaRPr lang="en-US" dirty="0"/>
          </a:p>
          <a:p>
            <a:pPr marL="342900" indent="-342900">
              <a:buChar char="•"/>
            </a:pPr>
            <a:endParaRPr lang="en-GB" dirty="0"/>
          </a:p>
          <a:p>
            <a:pPr marL="342900" indent="-342900">
              <a:buChar char="•"/>
            </a:pPr>
            <a:r>
              <a:rPr lang="en-GB" dirty="0"/>
              <a:t>As the Internet of Things (IoT) applications expand, they introduce heightened privacy risks including deceptive data creation, real-time security compliance, and susceptibilities in storage and identity management.</a:t>
            </a:r>
          </a:p>
          <a:p>
            <a:pPr marL="342900" indent="-342900">
              <a:buChar char="•"/>
            </a:pPr>
            <a:endParaRPr lang="en-GB" dirty="0"/>
          </a:p>
          <a:p>
            <a:pPr marL="342900" indent="-342900">
              <a:buChar char="•"/>
            </a:pPr>
            <a:r>
              <a:rPr lang="en-GB" dirty="0"/>
              <a:t>As Europe advances in AI and IoT, aligning with edge computing and addressing sustainability and privacy concerns becomes even more essential. </a:t>
            </a:r>
          </a:p>
          <a:p>
            <a:pPr marL="342900" indent="-342900">
              <a:buChar char="•"/>
            </a:pPr>
            <a:endParaRPr lang="en-GB" dirty="0"/>
          </a:p>
          <a:p>
            <a:pPr marL="0" indent="0"/>
            <a:r>
              <a:rPr lang="en-GB" dirty="0"/>
              <a:t>To sum up the context precipitating the development of the GLACIATION solution can be </a:t>
            </a:r>
            <a:r>
              <a:rPr lang="en-GB"/>
              <a:t>succinctly</a:t>
            </a:r>
            <a:r>
              <a:rPr lang="en-GB" dirty="0"/>
              <a:t> summarised as:</a:t>
            </a:r>
          </a:p>
          <a:p>
            <a:pPr marL="342900" indent="-342900">
              <a:buChar char="•"/>
            </a:pPr>
            <a:endParaRPr lang="en-GB" b="1" dirty="0"/>
          </a:p>
          <a:p>
            <a:pPr marL="342900" indent="-342900">
              <a:buChar char="•"/>
            </a:pPr>
            <a:r>
              <a:rPr lang="en-GB" b="1" dirty="0"/>
              <a:t>Balancing</a:t>
            </a:r>
            <a:r>
              <a:rPr lang="en-GB" dirty="0"/>
              <a:t> </a:t>
            </a:r>
            <a:r>
              <a:rPr lang="en-GB" b="1" dirty="0"/>
              <a:t>Privacy</a:t>
            </a:r>
            <a:r>
              <a:rPr lang="en-GB" dirty="0"/>
              <a:t> and </a:t>
            </a:r>
            <a:r>
              <a:rPr lang="en-GB" b="1" dirty="0"/>
              <a:t>Energy Efficiency/ Environmental Impact</a:t>
            </a:r>
            <a:r>
              <a:rPr lang="en-GB" dirty="0"/>
              <a:t> = </a:t>
            </a:r>
            <a:r>
              <a:rPr lang="en-GB" b="1" dirty="0"/>
              <a:t>Missed opportunity</a:t>
            </a:r>
            <a:r>
              <a:rPr lang="en-GB" dirty="0"/>
              <a:t> for </a:t>
            </a:r>
            <a:r>
              <a:rPr lang="en-GB" b="1" dirty="0"/>
              <a:t>harmonisation</a:t>
            </a:r>
            <a:endParaRPr lang="en-GB" dirty="0"/>
          </a:p>
          <a:p>
            <a:pPr marL="342900" indent="-342900">
              <a:buChar char="•"/>
            </a:pPr>
            <a:endParaRPr lang="en-GB" b="1" dirty="0"/>
          </a:p>
          <a:p>
            <a:pPr marL="342900" indent="-342900">
              <a:buChar char="•"/>
            </a:pPr>
            <a:r>
              <a:rPr lang="en-GB" b="1" dirty="0"/>
              <a:t>Proliferation</a:t>
            </a:r>
            <a:r>
              <a:rPr lang="en-GB" dirty="0"/>
              <a:t> of </a:t>
            </a:r>
            <a:r>
              <a:rPr lang="en-GB" b="1" dirty="0"/>
              <a:t>Edge Devices</a:t>
            </a:r>
            <a:r>
              <a:rPr lang="en-GB" dirty="0"/>
              <a:t> = increase of </a:t>
            </a:r>
            <a:r>
              <a:rPr lang="en-GB" b="1" dirty="0"/>
              <a:t>data movements</a:t>
            </a:r>
            <a:r>
              <a:rPr lang="en-GB" dirty="0"/>
              <a:t> and </a:t>
            </a:r>
            <a:r>
              <a:rPr lang="en-GB" b="1" dirty="0"/>
              <a:t>operations</a:t>
            </a:r>
            <a:endParaRPr lang="en-GB" dirty="0"/>
          </a:p>
          <a:p>
            <a:pPr marL="342900" indent="-342900">
              <a:buChar char="•"/>
            </a:pPr>
            <a:endParaRPr lang="en-GB" b="1" dirty="0"/>
          </a:p>
          <a:p>
            <a:pPr marL="342900" indent="-342900">
              <a:buChar char="•"/>
            </a:pPr>
            <a:r>
              <a:rPr lang="en-GB" b="1" dirty="0"/>
              <a:t>Inefficiency</a:t>
            </a:r>
            <a:r>
              <a:rPr lang="en-GB" dirty="0"/>
              <a:t> of </a:t>
            </a:r>
            <a:r>
              <a:rPr lang="en-GB" b="1" dirty="0"/>
              <a:t>Solely Cloud-based AI Service Models</a:t>
            </a:r>
            <a:endParaRPr lang="en-GB" dirty="0"/>
          </a:p>
          <a:p>
            <a:pPr marL="342900" indent="-342900">
              <a:buChar char="•"/>
            </a:pPr>
            <a:endParaRPr lang="en-GB" b="1" dirty="0"/>
          </a:p>
          <a:p>
            <a:pPr marL="342900" indent="-342900">
              <a:buChar char="•"/>
            </a:pPr>
            <a:r>
              <a:rPr lang="en-GB" b="1" dirty="0"/>
              <a:t>Underutilisation</a:t>
            </a:r>
            <a:r>
              <a:rPr lang="en-GB" dirty="0"/>
              <a:t> of </a:t>
            </a:r>
            <a:r>
              <a:rPr lang="en-GB" b="1" dirty="0"/>
              <a:t>Distributed Computational Resources</a:t>
            </a:r>
            <a:endParaRPr lang="en-GB" dirty="0"/>
          </a:p>
          <a:p>
            <a:pPr marL="342900" indent="-342900">
              <a:buChar char="•"/>
            </a:pPr>
            <a:endParaRPr lang="en-GB" dirty="0"/>
          </a:p>
          <a:p>
            <a:pPr marL="342900" indent="-342900">
              <a:buChar char="•"/>
            </a:pPr>
            <a:endParaRPr lang="en-GB" dirty="0"/>
          </a:p>
          <a:p>
            <a:pPr marL="342900" indent="-342900">
              <a:buChar char="•"/>
            </a:pPr>
            <a:endParaRPr lang="en-GB" dirty="0"/>
          </a:p>
        </p:txBody>
      </p:sp>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ontserrat" pitchFamily="2" charset="77"/>
            </a:endParaRPr>
          </a:p>
        </p:txBody>
      </p:sp>
      <p:sp>
        <p:nvSpPr>
          <p:cNvPr id="199" name="Google Shape;1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ontserrat" pitchFamily="2" charset="77"/>
            </a:endParaRPr>
          </a:p>
        </p:txBody>
      </p:sp>
      <p:sp>
        <p:nvSpPr>
          <p:cNvPr id="241" name="Google Shape;2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lgn="just">
              <a:lnSpc>
                <a:spcPct val="100000"/>
              </a:lnSpc>
              <a:buAutoNum type="arabicPeriod"/>
            </a:pPr>
            <a:endParaRPr lang="it-IT" dirty="0">
              <a:cs typeface="Calibri"/>
            </a:endParaRPr>
          </a:p>
        </p:txBody>
      </p:sp>
    </p:spTree>
    <p:extLst>
      <p:ext uri="{BB962C8B-B14F-4D97-AF65-F5344CB8AC3E}">
        <p14:creationId xmlns:p14="http://schemas.microsoft.com/office/powerpoint/2010/main" val="119367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r>
              <a:rPr lang="en-US" b="1" dirty="0"/>
              <a:t>Supports Twin Transition (Green and Digital)</a:t>
            </a:r>
            <a:endParaRPr lang="en-GB" dirty="0"/>
          </a:p>
          <a:p>
            <a:pPr marL="342900" lvl="1" indent="-342900">
              <a:buFont typeface="Arial,Sans-Serif"/>
              <a:buChar char="•"/>
            </a:pPr>
            <a:r>
              <a:rPr lang="en-US" i="1" dirty="0"/>
              <a:t>Contributes to a package of sustainable technologies, </a:t>
            </a:r>
            <a:r>
              <a:rPr lang="en-US" i="1" dirty="0" err="1"/>
              <a:t>emphasising</a:t>
            </a:r>
            <a:r>
              <a:rPr lang="en-US" i="1" dirty="0"/>
              <a:t> energy-efficient, sustainable and privacy-protecting data management that supports the green and digital twin transition. Particularly important with increased big data analytics, data </a:t>
            </a:r>
            <a:r>
              <a:rPr lang="en-US" i="1" dirty="0" err="1"/>
              <a:t>centre</a:t>
            </a:r>
            <a:r>
              <a:rPr lang="en-US" i="1" dirty="0"/>
              <a:t> storage, and proliferation of IoT as well as for the development smart industry and cities.  </a:t>
            </a:r>
            <a:endParaRPr lang="en-US" dirty="0"/>
          </a:p>
          <a:p>
            <a:pPr marL="0" lvl="1" indent="0"/>
            <a:endParaRPr lang="en-US" b="1" dirty="0"/>
          </a:p>
          <a:p>
            <a:pPr marL="0" lvl="1" indent="0"/>
            <a:r>
              <a:rPr lang="en-US" b="1" dirty="0"/>
              <a:t>Energy and Sustainability Improvements</a:t>
            </a:r>
            <a:endParaRPr lang="en-GB" dirty="0"/>
          </a:p>
          <a:p>
            <a:pPr marL="342900" lvl="1" indent="-342900">
              <a:buFont typeface="Arial,Sans-Serif"/>
              <a:buChar char="•"/>
            </a:pPr>
            <a:r>
              <a:rPr lang="en-US" i="1" dirty="0"/>
              <a:t>Energy-efficient and sustainable solution in data management, represents a forward-thinking approach to reducing big data analytics and data </a:t>
            </a:r>
            <a:r>
              <a:rPr lang="en-US" i="1" dirty="0" err="1"/>
              <a:t>centre</a:t>
            </a:r>
            <a:r>
              <a:rPr lang="en-US" i="1" dirty="0"/>
              <a:t> ecological footprints, aligns with sustainability regulations, and supports the European Commission’s carbon neutrality goals for data </a:t>
            </a:r>
            <a:r>
              <a:rPr lang="en-US" i="1" dirty="0" err="1"/>
              <a:t>centres</a:t>
            </a:r>
            <a:r>
              <a:rPr lang="en-US" i="1" dirty="0"/>
              <a:t>.</a:t>
            </a:r>
            <a:endParaRPr lang="en-GB" dirty="0"/>
          </a:p>
          <a:p>
            <a:pPr marL="342900" lvl="1" indent="-342900">
              <a:buFont typeface="Arial,Sans-Serif"/>
              <a:buChar char="•"/>
            </a:pPr>
            <a:endParaRPr lang="en-US" dirty="0"/>
          </a:p>
          <a:p>
            <a:pPr marL="0" lvl="1" indent="0">
              <a:buFont typeface="Arial,Sans-Serif"/>
            </a:pPr>
            <a:r>
              <a:rPr lang="en-US" b="1" dirty="0"/>
              <a:t>Regulatory and Privacy Compliance</a:t>
            </a:r>
            <a:endParaRPr lang="en-US" dirty="0"/>
          </a:p>
          <a:p>
            <a:pPr marL="342900" lvl="1" indent="-342900">
              <a:buChar char="•"/>
            </a:pPr>
            <a:r>
              <a:rPr lang="en-US" i="1" dirty="0"/>
              <a:t>Enables adherence to EU data protection laws, aligns with legislative frameworks promoting digital and sustainable innovations, and supports navigation of data protection regulations potentially facilitating smoother big data adoption. Also supports digital sovereignty in edge environments. </a:t>
            </a:r>
            <a:endParaRPr lang="en-GB" dirty="0"/>
          </a:p>
          <a:p>
            <a:pPr marL="342900" lvl="1" indent="-342900">
              <a:buChar char="•"/>
            </a:pPr>
            <a:endParaRPr lang="en-US" i="1" dirty="0"/>
          </a:p>
          <a:p>
            <a:pPr marL="0" lvl="1" indent="0"/>
            <a:r>
              <a:rPr lang="en-US" b="1" dirty="0"/>
              <a:t>Edge and IoT Integration</a:t>
            </a:r>
            <a:endParaRPr lang="en-GB" dirty="0"/>
          </a:p>
          <a:p>
            <a:pPr marL="342900" lvl="1" indent="-342900">
              <a:buChar char="•"/>
            </a:pPr>
            <a:r>
              <a:rPr lang="en-US" i="1" dirty="0"/>
              <a:t>Incorporates cutting-edge technology to manage data across edge and IoT platforms, enhancing operational efficiency, sustainability, privacy, and agility by processing more data where it's generated, addressing IoT proliferation and the associated privacy risks. In many ways supporting digital sovereignty in edge environments.</a:t>
            </a:r>
            <a:endParaRPr lang="en-GB" dirty="0"/>
          </a:p>
          <a:p>
            <a:pPr marL="342900" lvl="1" indent="-342900">
              <a:buChar char="•"/>
            </a:pPr>
            <a:endParaRPr lang="en-US" i="1" dirty="0"/>
          </a:p>
          <a:p>
            <a:pPr marL="0" lvl="1" indent="0"/>
            <a:r>
              <a:rPr lang="en-US" b="1" dirty="0"/>
              <a:t>Sustainable Cybersecurity Measures Supporting Digital Sovereignty</a:t>
            </a:r>
            <a:endParaRPr lang="en-GB" dirty="0"/>
          </a:p>
          <a:p>
            <a:pPr marL="342900" lvl="1" indent="-342900">
              <a:buChar char="•"/>
            </a:pPr>
            <a:r>
              <a:rPr lang="en-US" i="1" dirty="0"/>
              <a:t>Focuses on bolstering security to address increased privacy risks from IoT device proliferation, the escalation of data movement and storage in cloud-edge computing, and enhancing cybersecurity measures in edge architectures to protect against breaches, which greatly supports digital sovereignty in such environments.</a:t>
            </a:r>
            <a:endParaRPr lang="en-GB" dirty="0"/>
          </a:p>
          <a:p>
            <a:pPr marL="342900" lvl="1" indent="-342900">
              <a:buChar char="•"/>
            </a:pPr>
            <a:endParaRPr lang="en-US" i="1" dirty="0"/>
          </a:p>
          <a:p>
            <a:pPr marL="0" lvl="1" indent="0"/>
            <a:r>
              <a:rPr lang="en-US" b="1" dirty="0"/>
              <a:t>Enhanced Privacy Awareness in Big Data </a:t>
            </a:r>
            <a:endParaRPr lang="en-GB" dirty="0"/>
          </a:p>
          <a:p>
            <a:pPr marL="342900" lvl="1" indent="-342900">
              <a:buChar char="•"/>
            </a:pPr>
            <a:r>
              <a:rPr lang="en-US" i="1" dirty="0"/>
              <a:t>Could strengthens privacy awareness in big data systems, especially those incorporating edge nodes, ensuring robust security and data integrity with a specific emphasis on big data environments in the context of edge nodes and IoT proliferation. Again here there is a strong link to digital sovereignty.</a:t>
            </a:r>
            <a:endParaRPr lang="en-GB" dirty="0"/>
          </a:p>
          <a:p>
            <a:pPr marL="342900" lvl="1" indent="-342900">
              <a:buChar char="•"/>
            </a:pPr>
            <a:endParaRPr lang="en-US" i="1" dirty="0"/>
          </a:p>
          <a:p>
            <a:pPr marL="0" lvl="1" indent="0"/>
            <a:r>
              <a:rPr lang="en-US" b="1" dirty="0"/>
              <a:t>Addresses Data Centre Energy and Sustainability Concerns</a:t>
            </a:r>
            <a:endParaRPr lang="en-GB" dirty="0"/>
          </a:p>
          <a:p>
            <a:pPr marL="342900" lvl="1" indent="-342900">
              <a:buChar char="•"/>
            </a:pPr>
            <a:r>
              <a:rPr lang="en-US" i="1" dirty="0"/>
              <a:t>Supports reduction in energy consumption in data </a:t>
            </a:r>
            <a:r>
              <a:rPr lang="en-US" i="1" dirty="0" err="1"/>
              <a:t>centres</a:t>
            </a:r>
            <a:r>
              <a:rPr lang="en-US" i="1" dirty="0"/>
              <a:t>, as well as reducing ecological footprint, a critical dimension to achieve carbon neutrality by 2050 in Europe.</a:t>
            </a:r>
            <a:endParaRPr lang="en-GB" dirty="0"/>
          </a:p>
          <a:p>
            <a:pPr marL="0" lvl="1" indent="0"/>
            <a:endParaRPr lang="en-US" b="1" dirty="0"/>
          </a:p>
          <a:p>
            <a:pPr marL="0" lvl="1" indent="0"/>
            <a:r>
              <a:rPr lang="en-US" b="1" dirty="0"/>
              <a:t>Sustainability and Privacy in Smart Cities and Industry</a:t>
            </a:r>
            <a:endParaRPr lang="en-US" i="1" dirty="0">
              <a:cs typeface="Calibri"/>
            </a:endParaRPr>
          </a:p>
          <a:p>
            <a:pPr>
              <a:buChar char="•"/>
            </a:pPr>
            <a:r>
              <a:rPr lang="en-US" i="1" dirty="0"/>
              <a:t>Supports the infrastructure needed for smart cities and industries, namely by promoting sustainability, efficient resource management, as well as improved privacy awareness of related data movement and operations with increased edge nodes and the proliferation of IoT. </a:t>
            </a:r>
            <a:endParaRPr lang="en-US" dirty="0"/>
          </a:p>
          <a:p>
            <a:pPr marL="342900" lvl="1" indent="-342900">
              <a:buChar char="•"/>
            </a:pPr>
            <a:endParaRPr lang="en-US" i="1" dirty="0">
              <a:ea typeface="Calibri"/>
              <a:cs typeface="Calibri"/>
            </a:endParaRPr>
          </a:p>
          <a:p>
            <a:pPr marL="342900" lvl="1" indent="-342900">
              <a:buChar char="•"/>
            </a:pPr>
            <a:endParaRPr lang="en-US" i="1" dirty="0">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7103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9c55cc19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59c55cc19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ontserrat" pitchFamily="2" charset="7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eynote Cover">
  <p:cSld name="Keynote Cover">
    <p:bg>
      <p:bgPr>
        <a:solidFill>
          <a:srgbClr val="FFFFFF"/>
        </a:solidFill>
        <a:effectLst/>
      </p:bgPr>
    </p:bg>
    <p:spTree>
      <p:nvGrpSpPr>
        <p:cNvPr id="1" name="Shape 10"/>
        <p:cNvGrpSpPr/>
        <p:nvPr/>
      </p:nvGrpSpPr>
      <p:grpSpPr>
        <a:xfrm>
          <a:off x="0" y="0"/>
          <a:ext cx="0" cy="0"/>
          <a:chOff x="0" y="0"/>
          <a:chExt cx="0" cy="0"/>
        </a:xfrm>
      </p:grpSpPr>
      <p:sp>
        <p:nvSpPr>
          <p:cNvPr id="12" name="Google Shape;12;p24"/>
          <p:cNvSpPr txBox="1">
            <a:spLocks noGrp="1"/>
          </p:cNvSpPr>
          <p:nvPr>
            <p:ph type="body" idx="1"/>
          </p:nvPr>
        </p:nvSpPr>
        <p:spPr>
          <a:xfrm>
            <a:off x="2809619" y="6515421"/>
            <a:ext cx="7081838" cy="801529"/>
          </a:xfrm>
          <a:prstGeom prst="rect">
            <a:avLst/>
          </a:prstGeom>
          <a:noFill/>
          <a:ln>
            <a:noFill/>
          </a:ln>
        </p:spPr>
        <p:txBody>
          <a:bodyPr spcFirstLastPara="1" wrap="square" lIns="27075" tIns="27075" rIns="27075" bIns="27075" anchor="t" anchorCtr="0">
            <a:noAutofit/>
          </a:bodyPr>
          <a:lstStyle>
            <a:lvl1pPr marL="457200" marR="0" lvl="0" indent="-228600" algn="l">
              <a:lnSpc>
                <a:spcPct val="90000"/>
              </a:lnSpc>
              <a:spcBef>
                <a:spcPts val="2000"/>
              </a:spcBef>
              <a:spcAft>
                <a:spcPts val="0"/>
              </a:spcAft>
              <a:buClr>
                <a:srgbClr val="10394A"/>
              </a:buClr>
              <a:buSzPts val="2400"/>
              <a:buFont typeface="Arial"/>
              <a:buNone/>
              <a:defRPr sz="24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 name="Google Shape;13;p24"/>
          <p:cNvSpPr txBox="1">
            <a:spLocks noGrp="1"/>
          </p:cNvSpPr>
          <p:nvPr>
            <p:ph type="title"/>
          </p:nvPr>
        </p:nvSpPr>
        <p:spPr>
          <a:xfrm>
            <a:off x="3099406" y="3117367"/>
            <a:ext cx="7081701" cy="1731695"/>
          </a:xfrm>
          <a:prstGeom prst="rect">
            <a:avLst/>
          </a:prstGeom>
          <a:noFill/>
          <a:ln>
            <a:noFill/>
          </a:ln>
        </p:spPr>
        <p:txBody>
          <a:bodyPr spcFirstLastPara="1" wrap="square" lIns="27075" tIns="27075" rIns="27075" bIns="27075" anchor="b" anchorCtr="0">
            <a:normAutofit/>
          </a:bodyPr>
          <a:lstStyle>
            <a:lvl1pPr lvl="0" algn="ctr">
              <a:lnSpc>
                <a:spcPct val="80000"/>
              </a:lnSpc>
              <a:spcBef>
                <a:spcPts val="0"/>
              </a:spcBef>
              <a:spcAft>
                <a:spcPts val="0"/>
              </a:spcAft>
              <a:buClr>
                <a:schemeClr val="lt1"/>
              </a:buClr>
              <a:buSzPts val="6000"/>
              <a:buFont typeface="Arial Black"/>
              <a:buNone/>
              <a:defRPr>
                <a:solidFill>
                  <a:schemeClr val="lt1"/>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4" name="Google Shape;14;p24"/>
          <p:cNvSpPr txBox="1">
            <a:spLocks noGrp="1"/>
          </p:cNvSpPr>
          <p:nvPr>
            <p:ph type="body" idx="2"/>
          </p:nvPr>
        </p:nvSpPr>
        <p:spPr>
          <a:xfrm>
            <a:off x="2961551" y="4876155"/>
            <a:ext cx="7081695" cy="566554"/>
          </a:xfrm>
          <a:prstGeom prst="rect">
            <a:avLst/>
          </a:prstGeom>
          <a:noFill/>
          <a:ln>
            <a:noFill/>
          </a:ln>
        </p:spPr>
        <p:txBody>
          <a:bodyPr spcFirstLastPara="1" wrap="square" lIns="27075" tIns="27075" rIns="27075" bIns="27075" anchor="t" anchorCtr="0">
            <a:noAutofit/>
          </a:bodyPr>
          <a:lstStyle>
            <a:lvl1pPr marL="457200" lvl="0" indent="-228600" algn="ctr">
              <a:lnSpc>
                <a:spcPct val="10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 name="Google Shape;15;p24"/>
          <p:cNvSpPr>
            <a:spLocks noGrp="1"/>
          </p:cNvSpPr>
          <p:nvPr>
            <p:ph type="pic" idx="3"/>
          </p:nvPr>
        </p:nvSpPr>
        <p:spPr>
          <a:xfrm>
            <a:off x="9891457" y="6672829"/>
            <a:ext cx="1031875" cy="1135064"/>
          </a:xfrm>
          <a:prstGeom prst="rect">
            <a:avLst/>
          </a:prstGeom>
          <a:noFill/>
          <a:ln>
            <a:noFill/>
          </a:ln>
        </p:spPr>
      </p:sp>
      <p:sp>
        <p:nvSpPr>
          <p:cNvPr id="16" name="Google Shape;16;p24"/>
          <p:cNvSpPr txBox="1">
            <a:spLocks noGrp="1"/>
          </p:cNvSpPr>
          <p:nvPr>
            <p:ph type="body" idx="4"/>
          </p:nvPr>
        </p:nvSpPr>
        <p:spPr>
          <a:xfrm>
            <a:off x="2809619" y="7361359"/>
            <a:ext cx="7081838" cy="421728"/>
          </a:xfrm>
          <a:prstGeom prst="rect">
            <a:avLst/>
          </a:prstGeom>
          <a:noFill/>
          <a:ln>
            <a:noFill/>
          </a:ln>
        </p:spPr>
        <p:txBody>
          <a:bodyPr spcFirstLastPara="1" wrap="square" lIns="27075" tIns="27075" rIns="27075" bIns="27075" anchor="t" anchorCtr="0">
            <a:noAutofit/>
          </a:bodyPr>
          <a:lstStyle>
            <a:lvl1pPr marL="457200" marR="0" lvl="0" indent="-228600" algn="ctr">
              <a:lnSpc>
                <a:spcPct val="90000"/>
              </a:lnSpc>
              <a:spcBef>
                <a:spcPts val="2000"/>
              </a:spcBef>
              <a:spcAft>
                <a:spcPts val="0"/>
              </a:spcAft>
              <a:buClr>
                <a:srgbClr val="10394A"/>
              </a:buClr>
              <a:buSzPts val="2400"/>
              <a:buFont typeface="Arial"/>
              <a:buNone/>
              <a:defRPr sz="24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9" name="Google Shape;19;p24"/>
          <p:cNvPicPr preferRelativeResize="0"/>
          <p:nvPr/>
        </p:nvPicPr>
        <p:blipFill rotWithShape="1">
          <a:blip r:embed="rId2">
            <a:alphaModFix/>
          </a:blip>
          <a:srcRect/>
          <a:stretch/>
        </p:blipFill>
        <p:spPr>
          <a:xfrm>
            <a:off x="4713275" y="1293600"/>
            <a:ext cx="3578249" cy="1421715"/>
          </a:xfrm>
          <a:prstGeom prst="rect">
            <a:avLst/>
          </a:prstGeom>
          <a:noFill/>
          <a:ln>
            <a:noFill/>
          </a:ln>
        </p:spPr>
      </p:pic>
      <p:pic>
        <p:nvPicPr>
          <p:cNvPr id="27" name="Immagine 26">
            <a:extLst>
              <a:ext uri="{FF2B5EF4-FFF2-40B4-BE49-F238E27FC236}">
                <a16:creationId xmlns:a16="http://schemas.microsoft.com/office/drawing/2014/main" id="{E1A99F26-A0CD-2389-B86D-4BF01736861B}"/>
              </a:ext>
            </a:extLst>
          </p:cNvPr>
          <p:cNvPicPr>
            <a:picLocks noChangeAspect="1"/>
          </p:cNvPicPr>
          <p:nvPr userDrawn="1"/>
        </p:nvPicPr>
        <p:blipFill>
          <a:blip r:embed="rId3"/>
          <a:stretch>
            <a:fillRect/>
          </a:stretch>
        </p:blipFill>
        <p:spPr>
          <a:xfrm>
            <a:off x="-43842" y="-33526"/>
            <a:ext cx="13092483" cy="9819361"/>
          </a:xfrm>
          <a:prstGeom prst="rect">
            <a:avLst/>
          </a:prstGeom>
        </p:spPr>
      </p:pic>
      <p:sp>
        <p:nvSpPr>
          <p:cNvPr id="17" name="Google Shape;17;p24"/>
          <p:cNvSpPr/>
          <p:nvPr/>
        </p:nvSpPr>
        <p:spPr>
          <a:xfrm>
            <a:off x="1210110" y="9081870"/>
            <a:ext cx="6502400" cy="3889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83C7B2"/>
              </a:buClr>
              <a:buSzPts val="1400"/>
              <a:buFont typeface="Arial"/>
              <a:buNone/>
            </a:pP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This</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project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has</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received</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funding from the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European</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Union’s</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HE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research</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and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innovation</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programme</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under </a:t>
            </a:r>
            <a:r>
              <a:rPr lang="it-IT" sz="1400" b="0" i="0" u="none" strike="noStrike" cap="none" dirty="0" err="1">
                <a:solidFill>
                  <a:srgbClr val="294E32"/>
                </a:solidFill>
                <a:latin typeface="Source Sans Pro" panose="020B0503030403020204" pitchFamily="34" charset="0"/>
                <a:ea typeface="Source Sans Pro" panose="020B0503030403020204" pitchFamily="34" charset="0"/>
                <a:cs typeface="Arial"/>
                <a:sym typeface="Arial"/>
              </a:rPr>
              <a:t>grant</a:t>
            </a:r>
            <a:r>
              <a:rPr lang="it-IT"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rPr>
              <a:t> agreement No 101070141</a:t>
            </a:r>
            <a:endParaRPr sz="1400" b="0" i="0" u="none" strike="noStrike" cap="none" dirty="0">
              <a:solidFill>
                <a:srgbClr val="294E32"/>
              </a:solidFill>
              <a:latin typeface="Source Sans Pro" panose="020B0503030403020204" pitchFamily="34" charset="0"/>
              <a:ea typeface="Source Sans Pro" panose="020B0503030403020204" pitchFamily="34" charset="0"/>
              <a:cs typeface="Arial"/>
              <a:sym typeface="Arial"/>
            </a:endParaRPr>
          </a:p>
        </p:txBody>
      </p:sp>
      <p:pic>
        <p:nvPicPr>
          <p:cNvPr id="18" name="Google Shape;18;p24"/>
          <p:cNvPicPr preferRelativeResize="0"/>
          <p:nvPr/>
        </p:nvPicPr>
        <p:blipFill rotWithShape="1">
          <a:blip r:embed="rId4">
            <a:alphaModFix/>
          </a:blip>
          <a:srcRect/>
          <a:stretch/>
        </p:blipFill>
        <p:spPr>
          <a:xfrm>
            <a:off x="528064" y="9162823"/>
            <a:ext cx="588321" cy="39221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sk-Description">
  <p:cSld name="Task-Description">
    <p:spTree>
      <p:nvGrpSpPr>
        <p:cNvPr id="1" name="Shape 99"/>
        <p:cNvGrpSpPr/>
        <p:nvPr/>
      </p:nvGrpSpPr>
      <p:grpSpPr>
        <a:xfrm>
          <a:off x="0" y="0"/>
          <a:ext cx="0" cy="0"/>
          <a:chOff x="0" y="0"/>
          <a:chExt cx="0" cy="0"/>
        </a:xfrm>
      </p:grpSpPr>
      <p:sp>
        <p:nvSpPr>
          <p:cNvPr id="100" name="Google Shape;100;p34"/>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101" name="Google Shape;101;p34"/>
          <p:cNvSpPr txBox="1">
            <a:spLocks noGrp="1"/>
          </p:cNvSpPr>
          <p:nvPr>
            <p:ph type="body" idx="1"/>
          </p:nvPr>
        </p:nvSpPr>
        <p:spPr>
          <a:xfrm>
            <a:off x="824193" y="2158012"/>
            <a:ext cx="10805831" cy="5298712"/>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2pPr>
            <a:lvl3pPr marL="1371600" lvl="2"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3pPr>
            <a:lvl4pPr marL="1828800" lvl="3"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4pPr>
            <a:lvl5pPr marL="2286000" lvl="4"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2" name="Google Shape;102;p34"/>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03" name="Google Shape;103;p34"/>
          <p:cNvSpPr txBox="1">
            <a:spLocks noGrp="1"/>
          </p:cNvSpPr>
          <p:nvPr>
            <p:ph type="body" idx="2"/>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p34"/>
          <p:cNvSpPr txBox="1">
            <a:spLocks noGrp="1"/>
          </p:cNvSpPr>
          <p:nvPr>
            <p:ph type="body" idx="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600" b="1">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5" name="Google Shape;105;p34"/>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CB9D963B-2DA3-D6C0-7A48-E40817AA8D00}"/>
              </a:ext>
            </a:extLst>
          </p:cNvPr>
          <p:cNvPicPr>
            <a:picLocks noChangeAspect="1"/>
          </p:cNvPicPr>
          <p:nvPr userDrawn="1"/>
        </p:nvPicPr>
        <p:blipFill>
          <a:blip r:embed="rId3"/>
          <a:stretch>
            <a:fillRect/>
          </a:stretch>
        </p:blipFill>
        <p:spPr>
          <a:xfrm>
            <a:off x="460745" y="374502"/>
            <a:ext cx="152400" cy="8509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Work Package - Timeline">
  <p:cSld name="2_Work Package - Timeline">
    <p:spTree>
      <p:nvGrpSpPr>
        <p:cNvPr id="1" name="Shape 107"/>
        <p:cNvGrpSpPr/>
        <p:nvPr/>
      </p:nvGrpSpPr>
      <p:grpSpPr>
        <a:xfrm>
          <a:off x="0" y="0"/>
          <a:ext cx="0" cy="0"/>
          <a:chOff x="0" y="0"/>
          <a:chExt cx="0" cy="0"/>
        </a:xfrm>
      </p:grpSpPr>
      <p:sp>
        <p:nvSpPr>
          <p:cNvPr id="108" name="Google Shape;108;p35"/>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109" name="Google Shape;109;p35"/>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0" name="Google Shape;110;p35"/>
          <p:cNvSpPr txBox="1">
            <a:spLocks noGrp="1"/>
          </p:cNvSpPr>
          <p:nvPr>
            <p:ph type="body" idx="1"/>
          </p:nvPr>
        </p:nvSpPr>
        <p:spPr>
          <a:xfrm>
            <a:off x="824194" y="3218174"/>
            <a:ext cx="5429648" cy="4180114"/>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2pPr>
            <a:lvl3pPr marL="1371600" lvl="2"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3pPr>
            <a:lvl4pPr marL="1828800" lvl="3"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4pPr>
            <a:lvl5pPr marL="2286000" lvl="4"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1" name="Google Shape;111;p35"/>
          <p:cNvSpPr txBox="1"/>
          <p:nvPr/>
        </p:nvSpPr>
        <p:spPr>
          <a:xfrm>
            <a:off x="824196" y="2210183"/>
            <a:ext cx="5429648" cy="543224"/>
          </a:xfrm>
          <a:prstGeom prst="rect">
            <a:avLst/>
          </a:prstGeom>
          <a:noFill/>
          <a:ln>
            <a:noFill/>
          </a:ln>
        </p:spPr>
        <p:txBody>
          <a:bodyPr spcFirstLastPara="1" wrap="square" lIns="27075" tIns="27075" rIns="27075" bIns="27075" anchor="ctr" anchorCtr="0">
            <a:normAutofit/>
          </a:bodyPr>
          <a:lstStyle/>
          <a:p>
            <a:pPr marL="0" marR="0" lvl="0" indent="0" algn="l" rtl="0">
              <a:lnSpc>
                <a:spcPct val="80000"/>
              </a:lnSpc>
              <a:spcBef>
                <a:spcPts val="0"/>
              </a:spcBef>
              <a:spcAft>
                <a:spcPts val="0"/>
              </a:spcAft>
              <a:buClr>
                <a:srgbClr val="294E32"/>
              </a:buClr>
              <a:buSzPts val="2800"/>
              <a:buFont typeface="Arial Black"/>
              <a:buNone/>
            </a:pPr>
            <a:r>
              <a:rPr lang="it-IT" sz="2800" b="0" i="0" u="none" strike="noStrike" cap="none" dirty="0">
                <a:solidFill>
                  <a:srgbClr val="294E32"/>
                </a:solidFill>
                <a:latin typeface="Arial Black"/>
                <a:ea typeface="Arial Black"/>
                <a:cs typeface="Arial Black"/>
                <a:sym typeface="Arial Black"/>
              </a:rPr>
              <a:t>Inputs</a:t>
            </a:r>
            <a:endParaRPr sz="2800" b="0" i="0" u="none" strike="noStrike" cap="none" dirty="0">
              <a:solidFill>
                <a:srgbClr val="294E32"/>
              </a:solidFill>
              <a:latin typeface="Arial Black"/>
              <a:ea typeface="Arial Black"/>
              <a:cs typeface="Arial Black"/>
              <a:sym typeface="Arial Black"/>
            </a:endParaRPr>
          </a:p>
        </p:txBody>
      </p:sp>
      <p:cxnSp>
        <p:nvCxnSpPr>
          <p:cNvPr id="112" name="Google Shape;112;p35"/>
          <p:cNvCxnSpPr/>
          <p:nvPr/>
        </p:nvCxnSpPr>
        <p:spPr>
          <a:xfrm flipH="1">
            <a:off x="824194" y="2865455"/>
            <a:ext cx="5429648" cy="1"/>
          </a:xfrm>
          <a:prstGeom prst="straightConnector1">
            <a:avLst/>
          </a:prstGeom>
          <a:noFill/>
          <a:ln w="38100" cap="flat" cmpd="sng">
            <a:solidFill>
              <a:srgbClr val="83C7B2"/>
            </a:solidFill>
            <a:prstDash val="solid"/>
            <a:miter lim="400000"/>
            <a:headEnd type="none" w="sm" len="sm"/>
            <a:tailEnd type="none" w="sm" len="sm"/>
          </a:ln>
        </p:spPr>
      </p:cxnSp>
      <p:sp>
        <p:nvSpPr>
          <p:cNvPr id="113" name="Google Shape;113;p35"/>
          <p:cNvSpPr txBox="1">
            <a:spLocks noGrp="1"/>
          </p:cNvSpPr>
          <p:nvPr>
            <p:ph type="body" idx="2"/>
          </p:nvPr>
        </p:nvSpPr>
        <p:spPr>
          <a:xfrm>
            <a:off x="6686151" y="3218174"/>
            <a:ext cx="5429648" cy="4180114"/>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2pPr>
            <a:lvl3pPr marL="1371600" lvl="2"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3pPr>
            <a:lvl4pPr marL="1828800" lvl="3"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4pPr>
            <a:lvl5pPr marL="2286000" lvl="4"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35"/>
          <p:cNvSpPr txBox="1"/>
          <p:nvPr/>
        </p:nvSpPr>
        <p:spPr>
          <a:xfrm>
            <a:off x="6686153" y="2210183"/>
            <a:ext cx="5429648" cy="543224"/>
          </a:xfrm>
          <a:prstGeom prst="rect">
            <a:avLst/>
          </a:prstGeom>
          <a:noFill/>
          <a:ln>
            <a:noFill/>
          </a:ln>
        </p:spPr>
        <p:txBody>
          <a:bodyPr spcFirstLastPara="1" wrap="square" lIns="27075" tIns="27075" rIns="27075" bIns="27075" anchor="ctr" anchorCtr="0">
            <a:normAutofit/>
          </a:bodyPr>
          <a:lstStyle/>
          <a:p>
            <a:pPr marL="0" marR="0" lvl="0" indent="0" algn="l" rtl="0">
              <a:lnSpc>
                <a:spcPct val="80000"/>
              </a:lnSpc>
              <a:spcBef>
                <a:spcPts val="0"/>
              </a:spcBef>
              <a:spcAft>
                <a:spcPts val="0"/>
              </a:spcAft>
              <a:buClr>
                <a:srgbClr val="294E32"/>
              </a:buClr>
              <a:buSzPts val="2800"/>
              <a:buFont typeface="Arial Black"/>
              <a:buNone/>
            </a:pPr>
            <a:r>
              <a:rPr lang="it-IT" sz="2800" b="0" i="0" u="none" strike="noStrike" cap="none" dirty="0">
                <a:solidFill>
                  <a:srgbClr val="294E32"/>
                </a:solidFill>
                <a:latin typeface="Arial Black"/>
                <a:ea typeface="Arial Black"/>
                <a:cs typeface="Arial Black"/>
                <a:sym typeface="Arial Black"/>
              </a:rPr>
              <a:t>Outputs</a:t>
            </a:r>
            <a:endParaRPr sz="2800" b="0" i="0" u="none" strike="noStrike" cap="none" dirty="0">
              <a:solidFill>
                <a:srgbClr val="294E32"/>
              </a:solidFill>
              <a:latin typeface="Arial Black"/>
              <a:ea typeface="Arial Black"/>
              <a:cs typeface="Arial Black"/>
              <a:sym typeface="Arial Black"/>
            </a:endParaRPr>
          </a:p>
        </p:txBody>
      </p:sp>
      <p:cxnSp>
        <p:nvCxnSpPr>
          <p:cNvPr id="115" name="Google Shape;115;p35"/>
          <p:cNvCxnSpPr/>
          <p:nvPr/>
        </p:nvCxnSpPr>
        <p:spPr>
          <a:xfrm flipH="1">
            <a:off x="6686151" y="2865455"/>
            <a:ext cx="5429648" cy="1"/>
          </a:xfrm>
          <a:prstGeom prst="straightConnector1">
            <a:avLst/>
          </a:prstGeom>
          <a:noFill/>
          <a:ln w="38100" cap="flat" cmpd="sng">
            <a:solidFill>
              <a:srgbClr val="83C7B2"/>
            </a:solidFill>
            <a:prstDash val="solid"/>
            <a:miter lim="400000"/>
            <a:headEnd type="none" w="sm" len="sm"/>
            <a:tailEnd type="none" w="sm" len="sm"/>
          </a:ln>
        </p:spPr>
      </p:cxnSp>
      <p:sp>
        <p:nvSpPr>
          <p:cNvPr id="116" name="Google Shape;116;p35"/>
          <p:cNvSpPr txBox="1">
            <a:spLocks noGrp="1"/>
          </p:cNvSpPr>
          <p:nvPr>
            <p:ph type="body" idx="3"/>
          </p:nvPr>
        </p:nvSpPr>
        <p:spPr>
          <a:xfrm>
            <a:off x="823912" y="973961"/>
            <a:ext cx="9566991"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7" name="Google Shape;117;p35"/>
          <p:cNvSpPr txBox="1">
            <a:spLocks noGrp="1"/>
          </p:cNvSpPr>
          <p:nvPr>
            <p:ph type="body" idx="4"/>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600" b="1">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18" name="Google Shape;118;p35"/>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46D73BE1-3E66-B452-ECA0-3DC70DFB4CB4}"/>
              </a:ext>
            </a:extLst>
          </p:cNvPr>
          <p:cNvPicPr>
            <a:picLocks noChangeAspect="1"/>
          </p:cNvPicPr>
          <p:nvPr userDrawn="1"/>
        </p:nvPicPr>
        <p:blipFill>
          <a:blip r:embed="rId3"/>
          <a:stretch>
            <a:fillRect/>
          </a:stretch>
        </p:blipFill>
        <p:spPr>
          <a:xfrm>
            <a:off x="460745" y="374502"/>
            <a:ext cx="152400" cy="8509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0"/>
        <p:cNvGrpSpPr/>
        <p:nvPr/>
      </p:nvGrpSpPr>
      <p:grpSpPr>
        <a:xfrm>
          <a:off x="0" y="0"/>
          <a:ext cx="0" cy="0"/>
          <a:chOff x="0" y="0"/>
          <a:chExt cx="0" cy="0"/>
        </a:xfrm>
      </p:grpSpPr>
      <p:sp>
        <p:nvSpPr>
          <p:cNvPr id="21" name="Google Shape;21;p25"/>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dirty="0"/>
          </a:p>
        </p:txBody>
      </p:sp>
      <p:sp>
        <p:nvSpPr>
          <p:cNvPr id="22" name="Google Shape;22;p25"/>
          <p:cNvSpPr txBox="1">
            <a:spLocks noGrp="1"/>
          </p:cNvSpPr>
          <p:nvPr>
            <p:ph type="body" idx="1"/>
          </p:nvPr>
        </p:nvSpPr>
        <p:spPr>
          <a:xfrm>
            <a:off x="824194" y="1970693"/>
            <a:ext cx="8044194" cy="3291748"/>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1pPr>
            <a:lvl2pPr marL="914400" lvl="1"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2pPr>
            <a:lvl3pPr marL="1371600" lvl="2"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3pPr>
            <a:lvl4pPr marL="1828800" lvl="3"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4pPr>
            <a:lvl5pPr marL="2286000" lvl="4"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23" name="Google Shape;23;p25"/>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solidFill>
                  <a:srgbClr val="294E32"/>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25"/>
          <p:cNvSpPr txBox="1">
            <a:spLocks noGrp="1"/>
          </p:cNvSpPr>
          <p:nvPr>
            <p:ph type="body" idx="2"/>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25" name="Google Shape;25;p25"/>
          <p:cNvSpPr txBox="1">
            <a:spLocks noGrp="1"/>
          </p:cNvSpPr>
          <p:nvPr>
            <p:ph type="body" idx="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7" name="Google Shape;27;p25"/>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Work Package - Timeline" userDrawn="1">
  <p:cSld name="1_Work Package - Timeline">
    <p:spTree>
      <p:nvGrpSpPr>
        <p:cNvPr id="1" name="Shape 28"/>
        <p:cNvGrpSpPr/>
        <p:nvPr/>
      </p:nvGrpSpPr>
      <p:grpSpPr>
        <a:xfrm>
          <a:off x="0" y="0"/>
          <a:ext cx="0" cy="0"/>
          <a:chOff x="0" y="0"/>
          <a:chExt cx="0" cy="0"/>
        </a:xfrm>
      </p:grpSpPr>
      <p:sp>
        <p:nvSpPr>
          <p:cNvPr id="29" name="Google Shape;29;p26"/>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30" name="Google Shape;30;p26"/>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1" name="Google Shape;31;p26"/>
          <p:cNvSpPr txBox="1">
            <a:spLocks noGrp="1"/>
          </p:cNvSpPr>
          <p:nvPr>
            <p:ph type="body" idx="1"/>
          </p:nvPr>
        </p:nvSpPr>
        <p:spPr>
          <a:xfrm>
            <a:off x="5854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p26"/>
          <p:cNvSpPr txBox="1">
            <a:spLocks noGrp="1"/>
          </p:cNvSpPr>
          <p:nvPr>
            <p:ph type="body" idx="2"/>
          </p:nvPr>
        </p:nvSpPr>
        <p:spPr>
          <a:xfrm>
            <a:off x="2561192"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26"/>
          <p:cNvSpPr txBox="1">
            <a:spLocks noGrp="1"/>
          </p:cNvSpPr>
          <p:nvPr>
            <p:ph type="body" idx="3"/>
          </p:nvPr>
        </p:nvSpPr>
        <p:spPr>
          <a:xfrm>
            <a:off x="4553278"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4" name="Google Shape;34;p26"/>
          <p:cNvSpPr txBox="1">
            <a:spLocks noGrp="1"/>
          </p:cNvSpPr>
          <p:nvPr>
            <p:ph type="body" idx="4"/>
          </p:nvPr>
        </p:nvSpPr>
        <p:spPr>
          <a:xfrm>
            <a:off x="65290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5" name="Google Shape;35;p26"/>
          <p:cNvSpPr txBox="1">
            <a:spLocks noGrp="1"/>
          </p:cNvSpPr>
          <p:nvPr>
            <p:ph type="body" idx="5"/>
          </p:nvPr>
        </p:nvSpPr>
        <p:spPr>
          <a:xfrm>
            <a:off x="8439478"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6" name="Google Shape;36;p26"/>
          <p:cNvSpPr txBox="1">
            <a:spLocks noGrp="1"/>
          </p:cNvSpPr>
          <p:nvPr>
            <p:ph type="body" idx="6"/>
          </p:nvPr>
        </p:nvSpPr>
        <p:spPr>
          <a:xfrm>
            <a:off x="104152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7"/>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39" name="Google Shape;39;p26"/>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4" name="Immagine 3">
            <a:extLst>
              <a:ext uri="{FF2B5EF4-FFF2-40B4-BE49-F238E27FC236}">
                <a16:creationId xmlns:a16="http://schemas.microsoft.com/office/drawing/2014/main" id="{FB4608A2-3890-6447-E7B5-94A9E316D066}"/>
              </a:ext>
            </a:extLst>
          </p:cNvPr>
          <p:cNvPicPr>
            <a:picLocks noChangeAspect="1"/>
          </p:cNvPicPr>
          <p:nvPr userDrawn="1"/>
        </p:nvPicPr>
        <p:blipFill>
          <a:blip r:embed="rId3"/>
          <a:stretch>
            <a:fillRect/>
          </a:stretch>
        </p:blipFill>
        <p:spPr>
          <a:xfrm>
            <a:off x="460745" y="374502"/>
            <a:ext cx="152400" cy="850900"/>
          </a:xfrm>
          <a:prstGeom prst="rect">
            <a:avLst/>
          </a:prstGeom>
        </p:spPr>
      </p:pic>
      <p:sp>
        <p:nvSpPr>
          <p:cNvPr id="2" name="Google Shape;25;p25">
            <a:extLst>
              <a:ext uri="{FF2B5EF4-FFF2-40B4-BE49-F238E27FC236}">
                <a16:creationId xmlns:a16="http://schemas.microsoft.com/office/drawing/2014/main" id="{07119C5B-B736-9FDE-A1A1-68BF2D00C5E0}"/>
              </a:ext>
            </a:extLst>
          </p:cNvPr>
          <p:cNvSpPr txBox="1">
            <a:spLocks noGrp="1"/>
          </p:cNvSpPr>
          <p:nvPr>
            <p:ph type="body" idx="1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ork Package" userDrawn="1">
  <p:cSld name="Work Package">
    <p:spTree>
      <p:nvGrpSpPr>
        <p:cNvPr id="1" name="Shape 41"/>
        <p:cNvGrpSpPr/>
        <p:nvPr/>
      </p:nvGrpSpPr>
      <p:grpSpPr>
        <a:xfrm>
          <a:off x="0" y="0"/>
          <a:ext cx="0" cy="0"/>
          <a:chOff x="0" y="0"/>
          <a:chExt cx="0" cy="0"/>
        </a:xfrm>
      </p:grpSpPr>
      <p:sp>
        <p:nvSpPr>
          <p:cNvPr id="42" name="Google Shape;42;p27"/>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43" name="Google Shape;43;p27"/>
          <p:cNvSpPr txBox="1">
            <a:spLocks noGrp="1"/>
          </p:cNvSpPr>
          <p:nvPr>
            <p:ph type="body" idx="1"/>
          </p:nvPr>
        </p:nvSpPr>
        <p:spPr>
          <a:xfrm>
            <a:off x="824193" y="2158012"/>
            <a:ext cx="10805831" cy="5298712"/>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10394A"/>
              </a:buClr>
              <a:buSzPts val="2400"/>
              <a:buFont typeface="Arial"/>
              <a:buNone/>
              <a:defRPr sz="2400">
                <a:solidFill>
                  <a:srgbClr val="10394A"/>
                </a:solidFill>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2pPr>
            <a:lvl3pPr marL="1371600" lvl="2"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3pPr>
            <a:lvl4pPr marL="1828800" lvl="3"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4pPr>
            <a:lvl5pPr marL="2286000" lvl="4" indent="-228600" algn="l">
              <a:lnSpc>
                <a:spcPct val="90000"/>
              </a:lnSpc>
              <a:spcBef>
                <a:spcPts val="2000"/>
              </a:spcBef>
              <a:spcAft>
                <a:spcPts val="0"/>
              </a:spcAft>
              <a:buClr>
                <a:srgbClr val="262626"/>
              </a:buClr>
              <a:buSzPts val="2400"/>
              <a:buFont typeface="Arial"/>
              <a:buNone/>
              <a:defRPr sz="2400">
                <a:latin typeface="Arial"/>
                <a:ea typeface="Arial"/>
                <a:cs typeface="Arial"/>
                <a:sym typeface="Aria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27"/>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5" name="Google Shape;45;p27"/>
          <p:cNvSpPr txBox="1">
            <a:spLocks noGrp="1"/>
          </p:cNvSpPr>
          <p:nvPr>
            <p:ph type="body" idx="2"/>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47" name="Google Shape;47;p27"/>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FA6BF971-2CBD-2838-88C6-1216550FBA3F}"/>
              </a:ext>
            </a:extLst>
          </p:cNvPr>
          <p:cNvPicPr>
            <a:picLocks noChangeAspect="1"/>
          </p:cNvPicPr>
          <p:nvPr userDrawn="1"/>
        </p:nvPicPr>
        <p:blipFill>
          <a:blip r:embed="rId3"/>
          <a:stretch>
            <a:fillRect/>
          </a:stretch>
        </p:blipFill>
        <p:spPr>
          <a:xfrm>
            <a:off x="460745" y="374502"/>
            <a:ext cx="152400" cy="850900"/>
          </a:xfrm>
          <a:prstGeom prst="rect">
            <a:avLst/>
          </a:prstGeom>
        </p:spPr>
      </p:pic>
      <p:sp>
        <p:nvSpPr>
          <p:cNvPr id="3" name="Google Shape;25;p25">
            <a:extLst>
              <a:ext uri="{FF2B5EF4-FFF2-40B4-BE49-F238E27FC236}">
                <a16:creationId xmlns:a16="http://schemas.microsoft.com/office/drawing/2014/main" id="{5B059A7B-DFA1-D2D6-764D-F650D367793A}"/>
              </a:ext>
            </a:extLst>
          </p:cNvPr>
          <p:cNvSpPr txBox="1">
            <a:spLocks noGrp="1"/>
          </p:cNvSpPr>
          <p:nvPr>
            <p:ph type="body" idx="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49"/>
        <p:cNvGrpSpPr/>
        <p:nvPr/>
      </p:nvGrpSpPr>
      <p:grpSpPr>
        <a:xfrm>
          <a:off x="0" y="0"/>
          <a:ext cx="0" cy="0"/>
          <a:chOff x="0" y="0"/>
          <a:chExt cx="0" cy="0"/>
        </a:xfrm>
      </p:grpSpPr>
      <p:sp>
        <p:nvSpPr>
          <p:cNvPr id="50" name="Google Shape;50;p28"/>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51" name="Google Shape;51;p28"/>
          <p:cNvSpPr txBox="1">
            <a:spLocks noGrp="1"/>
          </p:cNvSpPr>
          <p:nvPr>
            <p:ph type="title"/>
          </p:nvPr>
        </p:nvSpPr>
        <p:spPr>
          <a:xfrm>
            <a:off x="824195" y="528339"/>
            <a:ext cx="8044194" cy="1141417"/>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pic>
        <p:nvPicPr>
          <p:cNvPr id="53" name="Google Shape;53;p28"/>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DA8FD494-EC47-36DA-8216-FF0161BF8DD8}"/>
              </a:ext>
            </a:extLst>
          </p:cNvPr>
          <p:cNvPicPr>
            <a:picLocks noChangeAspect="1"/>
          </p:cNvPicPr>
          <p:nvPr userDrawn="1"/>
        </p:nvPicPr>
        <p:blipFill>
          <a:blip r:embed="rId3"/>
          <a:stretch>
            <a:fillRect/>
          </a:stretch>
        </p:blipFill>
        <p:spPr>
          <a:xfrm>
            <a:off x="460745" y="374502"/>
            <a:ext cx="152400" cy="850900"/>
          </a:xfrm>
          <a:prstGeom prst="rect">
            <a:avLst/>
          </a:prstGeom>
        </p:spPr>
      </p:pic>
      <p:sp>
        <p:nvSpPr>
          <p:cNvPr id="3" name="Google Shape;25;p25">
            <a:extLst>
              <a:ext uri="{FF2B5EF4-FFF2-40B4-BE49-F238E27FC236}">
                <a16:creationId xmlns:a16="http://schemas.microsoft.com/office/drawing/2014/main" id="{E9050CD0-0B39-C49D-CC86-687B292098F0}"/>
              </a:ext>
            </a:extLst>
          </p:cNvPr>
          <p:cNvSpPr txBox="1">
            <a:spLocks noGrp="1"/>
          </p:cNvSpPr>
          <p:nvPr>
            <p:ph type="body" idx="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rgbClr val="FFFFFF"/>
        </a:solidFill>
        <a:effectLst/>
      </p:bgPr>
    </p:bg>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2961549" y="3117367"/>
            <a:ext cx="7081701" cy="1731695"/>
          </a:xfrm>
          <a:prstGeom prst="rect">
            <a:avLst/>
          </a:prstGeom>
          <a:noFill/>
          <a:ln>
            <a:noFill/>
          </a:ln>
        </p:spPr>
        <p:txBody>
          <a:bodyPr spcFirstLastPara="1" wrap="square" lIns="27075" tIns="27075" rIns="27075" bIns="27075" anchor="b" anchorCtr="0">
            <a:normAutofit/>
          </a:bodyPr>
          <a:lstStyle>
            <a:lvl1pPr lvl="0" algn="ctr">
              <a:lnSpc>
                <a:spcPct val="80000"/>
              </a:lnSpc>
              <a:spcBef>
                <a:spcPts val="0"/>
              </a:spcBef>
              <a:spcAft>
                <a:spcPts val="0"/>
              </a:spcAft>
              <a:buClr>
                <a:srgbClr val="294E32"/>
              </a:buClr>
              <a:buSzPts val="6000"/>
              <a:buFont typeface="Arial Black"/>
              <a:buNone/>
              <a:defRPr>
                <a:solidFill>
                  <a:srgbClr val="294E32"/>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7" name="Google Shape;67;p30"/>
          <p:cNvSpPr txBox="1">
            <a:spLocks noGrp="1"/>
          </p:cNvSpPr>
          <p:nvPr>
            <p:ph type="body" idx="1"/>
          </p:nvPr>
        </p:nvSpPr>
        <p:spPr>
          <a:xfrm>
            <a:off x="2961549" y="5194697"/>
            <a:ext cx="7081695" cy="566554"/>
          </a:xfrm>
          <a:prstGeom prst="rect">
            <a:avLst/>
          </a:prstGeom>
          <a:noFill/>
          <a:ln>
            <a:noFill/>
          </a:ln>
        </p:spPr>
        <p:txBody>
          <a:bodyPr spcFirstLastPara="1" wrap="square" lIns="27075" tIns="27075" rIns="27075" bIns="27075" anchor="t" anchorCtr="0">
            <a:noAutofit/>
          </a:bodyPr>
          <a:lstStyle>
            <a:lvl1pPr marL="457200" lvl="0" indent="-228600" algn="ctr">
              <a:lnSpc>
                <a:spcPct val="100000"/>
              </a:lnSpc>
              <a:spcBef>
                <a:spcPts val="0"/>
              </a:spcBef>
              <a:spcAft>
                <a:spcPts val="0"/>
              </a:spcAft>
              <a:buClr>
                <a:srgbClr val="83C7B2"/>
              </a:buClr>
              <a:buSzPts val="3000"/>
              <a:buFont typeface="Arial"/>
              <a:buNone/>
              <a:defRPr b="0" i="0">
                <a:solidFill>
                  <a:srgbClr val="83C7B2"/>
                </a:solidFill>
                <a:latin typeface="Arial"/>
                <a:ea typeface="Arial"/>
                <a:cs typeface="Arial"/>
                <a:sym typeface="Aria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68" name="Google Shape;68;p30"/>
          <p:cNvPicPr preferRelativeResize="0"/>
          <p:nvPr/>
        </p:nvPicPr>
        <p:blipFill rotWithShape="1">
          <a:blip r:embed="rId2">
            <a:alphaModFix/>
          </a:blip>
          <a:srcRect/>
          <a:stretch/>
        </p:blipFill>
        <p:spPr>
          <a:xfrm>
            <a:off x="0" y="0"/>
            <a:ext cx="3958936" cy="3282194"/>
          </a:xfrm>
          <a:prstGeom prst="rect">
            <a:avLst/>
          </a:prstGeom>
          <a:noFill/>
          <a:ln>
            <a:noFill/>
          </a:ln>
        </p:spPr>
      </p:pic>
      <p:pic>
        <p:nvPicPr>
          <p:cNvPr id="69" name="Google Shape;69;p30"/>
          <p:cNvPicPr preferRelativeResize="0"/>
          <p:nvPr/>
        </p:nvPicPr>
        <p:blipFill rotWithShape="1">
          <a:blip r:embed="rId2">
            <a:alphaModFix/>
          </a:blip>
          <a:srcRect/>
          <a:stretch/>
        </p:blipFill>
        <p:spPr>
          <a:xfrm rot="10800000">
            <a:off x="9891457" y="7172452"/>
            <a:ext cx="3113343" cy="25811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ork Package - Timeline" userDrawn="1">
  <p:cSld name="Work Package - Timeline">
    <p:spTree>
      <p:nvGrpSpPr>
        <p:cNvPr id="1" name="Shape 70"/>
        <p:cNvGrpSpPr/>
        <p:nvPr/>
      </p:nvGrpSpPr>
      <p:grpSpPr>
        <a:xfrm>
          <a:off x="0" y="0"/>
          <a:ext cx="0" cy="0"/>
          <a:chOff x="0" y="0"/>
          <a:chExt cx="0" cy="0"/>
        </a:xfrm>
      </p:grpSpPr>
      <p:sp>
        <p:nvSpPr>
          <p:cNvPr id="71" name="Google Shape;71;p31"/>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72" name="Google Shape;72;p31"/>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3" name="Google Shape;73;p31"/>
          <p:cNvSpPr txBox="1">
            <a:spLocks noGrp="1"/>
          </p:cNvSpPr>
          <p:nvPr>
            <p:ph type="body" idx="1"/>
          </p:nvPr>
        </p:nvSpPr>
        <p:spPr>
          <a:xfrm>
            <a:off x="5854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31"/>
          <p:cNvSpPr txBox="1">
            <a:spLocks noGrp="1"/>
          </p:cNvSpPr>
          <p:nvPr>
            <p:ph type="body" idx="2"/>
          </p:nvPr>
        </p:nvSpPr>
        <p:spPr>
          <a:xfrm>
            <a:off x="2561192"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31"/>
          <p:cNvSpPr txBox="1">
            <a:spLocks noGrp="1"/>
          </p:cNvSpPr>
          <p:nvPr>
            <p:ph type="body" idx="3"/>
          </p:nvPr>
        </p:nvSpPr>
        <p:spPr>
          <a:xfrm>
            <a:off x="4553278"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6" name="Google Shape;76;p31"/>
          <p:cNvSpPr txBox="1">
            <a:spLocks noGrp="1"/>
          </p:cNvSpPr>
          <p:nvPr>
            <p:ph type="body" idx="4"/>
          </p:nvPr>
        </p:nvSpPr>
        <p:spPr>
          <a:xfrm>
            <a:off x="65290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7" name="Google Shape;77;p31"/>
          <p:cNvSpPr txBox="1">
            <a:spLocks noGrp="1"/>
          </p:cNvSpPr>
          <p:nvPr>
            <p:ph type="body" idx="5"/>
          </p:nvPr>
        </p:nvSpPr>
        <p:spPr>
          <a:xfrm>
            <a:off x="8439478"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8" name="Google Shape;78;p31"/>
          <p:cNvSpPr txBox="1">
            <a:spLocks noGrp="1"/>
          </p:cNvSpPr>
          <p:nvPr>
            <p:ph type="body" idx="6"/>
          </p:nvPr>
        </p:nvSpPr>
        <p:spPr>
          <a:xfrm>
            <a:off x="10415235" y="6567274"/>
            <a:ext cx="1818680" cy="647700"/>
          </a:xfrm>
          <a:prstGeom prst="rect">
            <a:avLst/>
          </a:prstGeom>
          <a:noFill/>
          <a:ln>
            <a:noFill/>
          </a:ln>
        </p:spPr>
        <p:txBody>
          <a:bodyPr spcFirstLastPara="1" wrap="square" lIns="27075" tIns="27075" rIns="27075" bIns="27075" anchor="t" anchorCtr="0">
            <a:noAutofit/>
          </a:bodyPr>
          <a:lstStyle>
            <a:lvl1pPr marL="457200" lvl="0" indent="-355600" algn="l">
              <a:lnSpc>
                <a:spcPct val="100000"/>
              </a:lnSpc>
              <a:spcBef>
                <a:spcPts val="0"/>
              </a:spcBef>
              <a:spcAft>
                <a:spcPts val="0"/>
              </a:spcAft>
              <a:buClr>
                <a:srgbClr val="83C7B2"/>
              </a:buClr>
              <a:buSzPts val="2000"/>
              <a:buFont typeface="Courier New"/>
              <a:buChar char="o"/>
              <a:defRPr sz="2000">
                <a:solidFill>
                  <a:srgbClr val="10394A"/>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9" name="Google Shape;79;p31"/>
          <p:cNvSpPr txBox="1">
            <a:spLocks noGrp="1"/>
          </p:cNvSpPr>
          <p:nvPr>
            <p:ph type="body" idx="7"/>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1" name="Google Shape;81;p31"/>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CEB90DA9-21E5-8F5F-D39F-97D419F55B5B}"/>
              </a:ext>
            </a:extLst>
          </p:cNvPr>
          <p:cNvPicPr>
            <a:picLocks noChangeAspect="1"/>
          </p:cNvPicPr>
          <p:nvPr userDrawn="1"/>
        </p:nvPicPr>
        <p:blipFill>
          <a:blip r:embed="rId3"/>
          <a:stretch>
            <a:fillRect/>
          </a:stretch>
        </p:blipFill>
        <p:spPr>
          <a:xfrm>
            <a:off x="460745" y="374502"/>
            <a:ext cx="152400" cy="850900"/>
          </a:xfrm>
          <a:prstGeom prst="rect">
            <a:avLst/>
          </a:prstGeom>
        </p:spPr>
      </p:pic>
      <p:sp>
        <p:nvSpPr>
          <p:cNvPr id="3" name="Google Shape;25;p25">
            <a:extLst>
              <a:ext uri="{FF2B5EF4-FFF2-40B4-BE49-F238E27FC236}">
                <a16:creationId xmlns:a16="http://schemas.microsoft.com/office/drawing/2014/main" id="{C3BB2373-9335-9083-CF94-051E387D57AD}"/>
              </a:ext>
            </a:extLst>
          </p:cNvPr>
          <p:cNvSpPr txBox="1">
            <a:spLocks noGrp="1"/>
          </p:cNvSpPr>
          <p:nvPr>
            <p:ph type="body" idx="1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ork Package - EB Meeting" userDrawn="1">
  <p:cSld name="Work Package - EB Meeting">
    <p:spTree>
      <p:nvGrpSpPr>
        <p:cNvPr id="1" name="Shape 83"/>
        <p:cNvGrpSpPr/>
        <p:nvPr/>
      </p:nvGrpSpPr>
      <p:grpSpPr>
        <a:xfrm>
          <a:off x="0" y="0"/>
          <a:ext cx="0" cy="0"/>
          <a:chOff x="0" y="0"/>
          <a:chExt cx="0" cy="0"/>
        </a:xfrm>
      </p:grpSpPr>
      <p:sp>
        <p:nvSpPr>
          <p:cNvPr id="85" name="Google Shape;85;p32"/>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86" name="Google Shape;86;p32"/>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87" name="Google Shape;87;p32"/>
          <p:cNvSpPr txBox="1">
            <a:spLocks noGrp="1"/>
          </p:cNvSpPr>
          <p:nvPr>
            <p:ph type="body" idx="2"/>
          </p:nvPr>
        </p:nvSpPr>
        <p:spPr>
          <a:xfrm>
            <a:off x="824194" y="2473566"/>
            <a:ext cx="6390994" cy="5427421"/>
          </a:xfrm>
          <a:prstGeom prst="rect">
            <a:avLst/>
          </a:prstGeom>
          <a:noFill/>
          <a:ln>
            <a:noFill/>
          </a:ln>
        </p:spPr>
        <p:txBody>
          <a:bodyPr spcFirstLastPara="1" wrap="square" lIns="27075" tIns="27075" rIns="27075" bIns="27075" anchor="t" anchorCtr="0">
            <a:noAutofit/>
          </a:bodyPr>
          <a:lstStyle>
            <a:lvl1pPr marL="457200" lvl="0" indent="-457200" algn="l">
              <a:lnSpc>
                <a:spcPct val="90000"/>
              </a:lnSpc>
              <a:spcBef>
                <a:spcPts val="2000"/>
              </a:spcBef>
              <a:spcAft>
                <a:spcPts val="0"/>
              </a:spcAft>
              <a:buClr>
                <a:srgbClr val="83C7B2"/>
              </a:buClr>
              <a:buSzPts val="3600"/>
              <a:buFont typeface="Arial"/>
              <a:buChar char="•"/>
              <a:defRPr sz="2400" i="0">
                <a:solidFill>
                  <a:srgbClr val="0C0C0C"/>
                </a:solidFill>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2pPr>
            <a:lvl3pPr marL="1371600" lvl="2"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3pPr>
            <a:lvl4pPr marL="1828800" lvl="3"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4pPr>
            <a:lvl5pPr marL="2286000" lvl="4"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8" name="Google Shape;88;p32"/>
          <p:cNvSpPr txBox="1">
            <a:spLocks noGrp="1"/>
          </p:cNvSpPr>
          <p:nvPr>
            <p:ph type="body" idx="3"/>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9" name="Google Shape;89;p32"/>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AEAD8A3C-711A-8DF8-3F8D-F15F4FB7D27B}"/>
              </a:ext>
            </a:extLst>
          </p:cNvPr>
          <p:cNvPicPr>
            <a:picLocks noChangeAspect="1"/>
          </p:cNvPicPr>
          <p:nvPr userDrawn="1"/>
        </p:nvPicPr>
        <p:blipFill>
          <a:blip r:embed="rId3"/>
          <a:stretch>
            <a:fillRect/>
          </a:stretch>
        </p:blipFill>
        <p:spPr>
          <a:xfrm>
            <a:off x="460745" y="374502"/>
            <a:ext cx="152400" cy="850900"/>
          </a:xfrm>
          <a:prstGeom prst="rect">
            <a:avLst/>
          </a:prstGeom>
        </p:spPr>
      </p:pic>
      <p:sp>
        <p:nvSpPr>
          <p:cNvPr id="3" name="Google Shape;25;p25">
            <a:extLst>
              <a:ext uri="{FF2B5EF4-FFF2-40B4-BE49-F238E27FC236}">
                <a16:creationId xmlns:a16="http://schemas.microsoft.com/office/drawing/2014/main" id="{9FE5A55F-AEB0-0108-4700-15D6502A15E0}"/>
              </a:ext>
            </a:extLst>
          </p:cNvPr>
          <p:cNvSpPr txBox="1">
            <a:spLocks noGrp="1"/>
          </p:cNvSpPr>
          <p:nvPr>
            <p:ph type="body" idx="1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400" b="1" i="0">
                <a:solidFill>
                  <a:srgbClr val="83C7B2"/>
                </a:solidFill>
                <a:latin typeface="Montserrat SemiBold" pitchFamily="2" charset="77"/>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ork Package - Outcomes">
  <p:cSld name="Work Package - Outcomes">
    <p:spTree>
      <p:nvGrpSpPr>
        <p:cNvPr id="1" name="Shape 91"/>
        <p:cNvGrpSpPr/>
        <p:nvPr/>
      </p:nvGrpSpPr>
      <p:grpSpPr>
        <a:xfrm>
          <a:off x="0" y="0"/>
          <a:ext cx="0" cy="0"/>
          <a:chOff x="0" y="0"/>
          <a:chExt cx="0" cy="0"/>
        </a:xfrm>
      </p:grpSpPr>
      <p:sp>
        <p:nvSpPr>
          <p:cNvPr id="92" name="Google Shape;92;p33"/>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lvl="0"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1pPr>
            <a:lvl2pPr marL="0" lvl="1"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2pPr>
            <a:lvl3pPr marL="0" lvl="2"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3pPr>
            <a:lvl4pPr marL="0" lvl="3"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4pPr>
            <a:lvl5pPr marL="0" lvl="4"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5pPr>
            <a:lvl6pPr marL="0" lvl="5"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6pPr>
            <a:lvl7pPr marL="0" lvl="6"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7pPr>
            <a:lvl8pPr marL="0" lvl="7"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8pPr>
            <a:lvl9pPr marL="0" lvl="8" indent="0" algn="ctr">
              <a:lnSpc>
                <a:spcPct val="100000"/>
              </a:lnSpc>
              <a:spcBef>
                <a:spcPts val="0"/>
              </a:spcBef>
              <a:spcAft>
                <a:spcPts val="0"/>
              </a:spcAft>
              <a:buClr>
                <a:srgbClr val="294E32"/>
              </a:buClr>
              <a:buSzPts val="1600"/>
              <a:buFont typeface="Arial"/>
              <a:buNone/>
              <a:defRPr sz="1600" b="1">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a:p>
        </p:txBody>
      </p:sp>
      <p:sp>
        <p:nvSpPr>
          <p:cNvPr id="93" name="Google Shape;93;p33"/>
          <p:cNvSpPr txBox="1">
            <a:spLocks noGrp="1"/>
          </p:cNvSpPr>
          <p:nvPr>
            <p:ph type="title"/>
          </p:nvPr>
        </p:nvSpPr>
        <p:spPr>
          <a:xfrm>
            <a:off x="824195" y="528340"/>
            <a:ext cx="8044194" cy="543224"/>
          </a:xfrm>
          <a:prstGeom prst="rect">
            <a:avLst/>
          </a:prstGeom>
          <a:noFill/>
          <a:ln>
            <a:noFill/>
          </a:ln>
        </p:spPr>
        <p:txBody>
          <a:bodyPr spcFirstLastPara="1" wrap="square" lIns="27075" tIns="27075" rIns="27075" bIns="27075" anchor="ctr" anchorCtr="0">
            <a:normAutofit/>
          </a:bodyPr>
          <a:lstStyle>
            <a:lvl1pPr lvl="0" algn="l">
              <a:lnSpc>
                <a:spcPct val="80000"/>
              </a:lnSpc>
              <a:spcBef>
                <a:spcPts val="0"/>
              </a:spcBef>
              <a:spcAft>
                <a:spcPts val="0"/>
              </a:spcAft>
              <a:buClr>
                <a:srgbClr val="294E32"/>
              </a:buClr>
              <a:buSzPts val="3600"/>
              <a:buFont typeface="Arial Black"/>
              <a:buNone/>
              <a:defRPr sz="3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94" name="Google Shape;94;p33"/>
          <p:cNvSpPr txBox="1">
            <a:spLocks noGrp="1"/>
          </p:cNvSpPr>
          <p:nvPr>
            <p:ph type="body" idx="1"/>
          </p:nvPr>
        </p:nvSpPr>
        <p:spPr>
          <a:xfrm>
            <a:off x="824193" y="2473566"/>
            <a:ext cx="10762969" cy="5427421"/>
          </a:xfrm>
          <a:prstGeom prst="rect">
            <a:avLst/>
          </a:prstGeom>
          <a:noFill/>
          <a:ln>
            <a:noFill/>
          </a:ln>
        </p:spPr>
        <p:txBody>
          <a:bodyPr spcFirstLastPara="1" wrap="square" lIns="27075" tIns="27075" rIns="27075" bIns="27075" anchor="t" anchorCtr="0">
            <a:noAutofit/>
          </a:bodyPr>
          <a:lstStyle>
            <a:lvl1pPr marL="457200" lvl="0" indent="-228600" algn="l">
              <a:lnSpc>
                <a:spcPct val="90000"/>
              </a:lnSpc>
              <a:spcBef>
                <a:spcPts val="2000"/>
              </a:spcBef>
              <a:spcAft>
                <a:spcPts val="0"/>
              </a:spcAft>
              <a:buClr>
                <a:srgbClr val="136CAE"/>
              </a:buClr>
              <a:buSzPts val="3600"/>
              <a:buFont typeface="Arial"/>
              <a:buNone/>
              <a:defRPr sz="2400" i="0">
                <a:solidFill>
                  <a:srgbClr val="0C0C0C"/>
                </a:solidFill>
                <a:latin typeface="Arial"/>
                <a:ea typeface="Arial"/>
                <a:cs typeface="Arial"/>
                <a:sym typeface="Arial"/>
              </a:defRPr>
            </a:lvl1pPr>
            <a:lvl2pPr marL="914400" lvl="1"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2pPr>
            <a:lvl3pPr marL="1371600" lvl="2"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3pPr>
            <a:lvl4pPr marL="1828800" lvl="3"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4pPr>
            <a:lvl5pPr marL="2286000" lvl="4" indent="-228600" algn="l">
              <a:lnSpc>
                <a:spcPct val="90000"/>
              </a:lnSpc>
              <a:spcBef>
                <a:spcPts val="2000"/>
              </a:spcBef>
              <a:spcAft>
                <a:spcPts val="0"/>
              </a:spcAft>
              <a:buClr>
                <a:srgbClr val="262626"/>
              </a:buClr>
              <a:buSzPts val="2400"/>
              <a:buFont typeface="Inter"/>
              <a:buNone/>
              <a:defRPr sz="2400">
                <a:latin typeface="Inter"/>
                <a:ea typeface="Inter"/>
                <a:cs typeface="Inter"/>
                <a:sym typeface="Inter"/>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5" name="Google Shape;95;p33"/>
          <p:cNvSpPr txBox="1">
            <a:spLocks noGrp="1"/>
          </p:cNvSpPr>
          <p:nvPr>
            <p:ph type="body" idx="2"/>
          </p:nvPr>
        </p:nvSpPr>
        <p:spPr>
          <a:xfrm>
            <a:off x="823913" y="973961"/>
            <a:ext cx="8043862" cy="558800"/>
          </a:xfrm>
          <a:prstGeom prst="rect">
            <a:avLst/>
          </a:prstGeom>
          <a:noFill/>
          <a:ln>
            <a:noFill/>
          </a:ln>
        </p:spPr>
        <p:txBody>
          <a:bodyPr spcFirstLastPara="1" wrap="square" lIns="27075" tIns="27075" rIns="27075" bIns="27075" anchor="t" anchorCtr="0">
            <a:noAutofit/>
          </a:bodyPr>
          <a:lstStyle>
            <a:lvl1pPr marL="457200" lvl="0" indent="-228600" algn="l">
              <a:lnSpc>
                <a:spcPct val="100000"/>
              </a:lnSpc>
              <a:spcBef>
                <a:spcPts val="0"/>
              </a:spcBef>
              <a:spcAft>
                <a:spcPts val="0"/>
              </a:spcAft>
              <a:buClr>
                <a:srgbClr val="83C7B2"/>
              </a:buClr>
              <a:buSzPts val="3600"/>
              <a:buFont typeface="Arial"/>
              <a:buNone/>
              <a:defRPr sz="3600">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6" name="Google Shape;96;p33"/>
          <p:cNvSpPr txBox="1">
            <a:spLocks noGrp="1"/>
          </p:cNvSpPr>
          <p:nvPr>
            <p:ph type="body" idx="3"/>
          </p:nvPr>
        </p:nvSpPr>
        <p:spPr>
          <a:xfrm>
            <a:off x="5437414" y="9114608"/>
            <a:ext cx="6024563" cy="300936"/>
          </a:xfrm>
          <a:prstGeom prst="rect">
            <a:avLst/>
          </a:prstGeom>
          <a:noFill/>
          <a:ln>
            <a:noFill/>
          </a:ln>
        </p:spPr>
        <p:txBody>
          <a:bodyPr spcFirstLastPara="1" wrap="square" lIns="27075" tIns="27075" rIns="27075" bIns="27075" anchor="t" anchorCtr="0">
            <a:noAutofit/>
          </a:bodyPr>
          <a:lstStyle>
            <a:lvl1pPr marL="457200" lvl="0" indent="-228600" algn="r">
              <a:lnSpc>
                <a:spcPct val="100000"/>
              </a:lnSpc>
              <a:spcBef>
                <a:spcPts val="0"/>
              </a:spcBef>
              <a:spcAft>
                <a:spcPts val="0"/>
              </a:spcAft>
              <a:buClr>
                <a:srgbClr val="83C7B2"/>
              </a:buClr>
              <a:buSzPts val="1600"/>
              <a:buFont typeface="Arial"/>
              <a:buNone/>
              <a:defRPr sz="1600" b="1">
                <a:solidFill>
                  <a:srgbClr val="83C7B2"/>
                </a:solidFill>
              </a:defRPr>
            </a:lvl1pPr>
            <a:lvl2pPr marL="914400" lvl="1" indent="-228600" algn="l">
              <a:lnSpc>
                <a:spcPct val="100000"/>
              </a:lnSpc>
              <a:spcBef>
                <a:spcPts val="0"/>
              </a:spcBef>
              <a:spcAft>
                <a:spcPts val="0"/>
              </a:spcAft>
              <a:buClr>
                <a:srgbClr val="262626"/>
              </a:buClr>
              <a:buSzPts val="1800"/>
              <a:buNone/>
              <a:defRPr/>
            </a:lvl2pPr>
            <a:lvl3pPr marL="1371600" lvl="2" indent="-228600" algn="l">
              <a:lnSpc>
                <a:spcPct val="100000"/>
              </a:lnSpc>
              <a:spcBef>
                <a:spcPts val="0"/>
              </a:spcBef>
              <a:spcAft>
                <a:spcPts val="0"/>
              </a:spcAft>
              <a:buClr>
                <a:srgbClr val="262626"/>
              </a:buClr>
              <a:buSzPts val="1800"/>
              <a:buNone/>
              <a:defRPr/>
            </a:lvl3pPr>
            <a:lvl4pPr marL="1828800" lvl="3" indent="-228600" algn="l">
              <a:lnSpc>
                <a:spcPct val="100000"/>
              </a:lnSpc>
              <a:spcBef>
                <a:spcPts val="0"/>
              </a:spcBef>
              <a:spcAft>
                <a:spcPts val="0"/>
              </a:spcAft>
              <a:buClr>
                <a:srgbClr val="262626"/>
              </a:buClr>
              <a:buSzPts val="1800"/>
              <a:buNone/>
              <a:defRPr/>
            </a:lvl4pPr>
            <a:lvl5pPr marL="2286000" lvl="4" indent="-228600" algn="l">
              <a:lnSpc>
                <a:spcPct val="100000"/>
              </a:lnSpc>
              <a:spcBef>
                <a:spcPts val="0"/>
              </a:spcBef>
              <a:spcAft>
                <a:spcPts val="0"/>
              </a:spcAft>
              <a:buClr>
                <a:srgbClr val="262626"/>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7" name="Google Shape;97;p33"/>
          <p:cNvPicPr preferRelativeResize="0"/>
          <p:nvPr/>
        </p:nvPicPr>
        <p:blipFill rotWithShape="1">
          <a:blip r:embed="rId2">
            <a:alphaModFix/>
          </a:blip>
          <a:srcRect/>
          <a:stretch/>
        </p:blipFill>
        <p:spPr>
          <a:xfrm rot="5400000">
            <a:off x="11179182" y="139032"/>
            <a:ext cx="2002844" cy="1660478"/>
          </a:xfrm>
          <a:prstGeom prst="rect">
            <a:avLst/>
          </a:prstGeom>
          <a:noFill/>
          <a:ln>
            <a:noFill/>
          </a:ln>
        </p:spPr>
      </p:pic>
      <p:pic>
        <p:nvPicPr>
          <p:cNvPr id="2" name="Immagine 1">
            <a:extLst>
              <a:ext uri="{FF2B5EF4-FFF2-40B4-BE49-F238E27FC236}">
                <a16:creationId xmlns:a16="http://schemas.microsoft.com/office/drawing/2014/main" id="{0ED6B2CE-CEF1-DDC6-E287-72ED0BBDD4C6}"/>
              </a:ext>
            </a:extLst>
          </p:cNvPr>
          <p:cNvPicPr>
            <a:picLocks noChangeAspect="1"/>
          </p:cNvPicPr>
          <p:nvPr userDrawn="1"/>
        </p:nvPicPr>
        <p:blipFill>
          <a:blip r:embed="rId3"/>
          <a:stretch>
            <a:fillRect/>
          </a:stretch>
        </p:blipFill>
        <p:spPr>
          <a:xfrm>
            <a:off x="460745" y="374502"/>
            <a:ext cx="152400" cy="850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sldNum" idx="12"/>
          </p:nvPr>
        </p:nvSpPr>
        <p:spPr>
          <a:xfrm>
            <a:off x="12162557" y="9187966"/>
            <a:ext cx="309136" cy="227803"/>
          </a:xfrm>
          <a:prstGeom prst="rect">
            <a:avLst/>
          </a:prstGeom>
          <a:noFill/>
          <a:ln>
            <a:noFill/>
          </a:ln>
        </p:spPr>
        <p:txBody>
          <a:bodyPr spcFirstLastPara="1" wrap="square" lIns="27075" tIns="27075" rIns="27075" bIns="27075" anchor="b" anchorCtr="0">
            <a:spAutoFit/>
          </a:bodyPr>
          <a:lstStyle>
            <a:lvl1pPr marL="0" marR="0" lvl="0"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1pPr>
            <a:lvl2pPr marL="0" marR="0" lvl="1"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2pPr>
            <a:lvl3pPr marL="0" marR="0" lvl="2"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3pPr>
            <a:lvl4pPr marL="0" marR="0" lvl="3"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4pPr>
            <a:lvl5pPr marL="0" marR="0" lvl="4"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5pPr>
            <a:lvl6pPr marL="0" marR="0" lvl="5"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6pPr>
            <a:lvl7pPr marL="0" marR="0" lvl="6"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7pPr>
            <a:lvl8pPr marL="0" marR="0" lvl="7"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8pPr>
            <a:lvl9pPr marL="0" marR="0" lvl="8" indent="0" algn="ctr" rtl="0">
              <a:lnSpc>
                <a:spcPct val="100000"/>
              </a:lnSpc>
              <a:spcBef>
                <a:spcPts val="0"/>
              </a:spcBef>
              <a:spcAft>
                <a:spcPts val="0"/>
              </a:spcAft>
              <a:buClr>
                <a:srgbClr val="294E32"/>
              </a:buClr>
              <a:buSzPts val="1600"/>
              <a:buFont typeface="Arial"/>
              <a:buNone/>
              <a:defRPr sz="1600" b="1" i="0" u="none" strike="noStrike" cap="none">
                <a:solidFill>
                  <a:srgbClr val="294E3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pPr marL="0" lvl="0" indent="0" algn="ctr" rtl="0">
                <a:spcBef>
                  <a:spcPts val="0"/>
                </a:spcBef>
                <a:spcAft>
                  <a:spcPts val="0"/>
                </a:spcAft>
                <a:buNone/>
              </a:pPr>
              <a:t>‹#›</a:t>
            </a:fld>
            <a:endParaRPr dirty="0"/>
          </a:p>
        </p:txBody>
      </p:sp>
      <p:sp>
        <p:nvSpPr>
          <p:cNvPr id="7" name="Google Shape;7;p23"/>
          <p:cNvSpPr txBox="1">
            <a:spLocks noGrp="1"/>
          </p:cNvSpPr>
          <p:nvPr>
            <p:ph type="title"/>
          </p:nvPr>
        </p:nvSpPr>
        <p:spPr>
          <a:xfrm>
            <a:off x="1123911" y="1705637"/>
            <a:ext cx="10437825" cy="1141417"/>
          </a:xfrm>
          <a:prstGeom prst="rect">
            <a:avLst/>
          </a:prstGeom>
          <a:noFill/>
          <a:ln>
            <a:noFill/>
          </a:ln>
        </p:spPr>
        <p:txBody>
          <a:bodyPr spcFirstLastPara="1" wrap="square" lIns="27075" tIns="27075" rIns="27075" bIns="27075" anchor="b" anchorCtr="0">
            <a:normAutofit/>
          </a:bodyPr>
          <a:lstStyle>
            <a:lvl1pPr marR="0" lvl="0" algn="l" rtl="0">
              <a:lnSpc>
                <a:spcPct val="80000"/>
              </a:lnSpc>
              <a:spcBef>
                <a:spcPts val="0"/>
              </a:spcBef>
              <a:spcAft>
                <a:spcPts val="0"/>
              </a:spcAft>
              <a:buClr>
                <a:srgbClr val="294E32"/>
              </a:buClr>
              <a:buSzPts val="6000"/>
              <a:buFont typeface="Arial Black"/>
              <a:buNone/>
              <a:defRPr sz="6000" b="0" i="0" u="none" strike="noStrike" cap="none">
                <a:solidFill>
                  <a:srgbClr val="294E32"/>
                </a:solidFill>
                <a:latin typeface="Arial Black"/>
                <a:ea typeface="Arial Black"/>
                <a:cs typeface="Arial Black"/>
                <a:sym typeface="Arial Black"/>
              </a:defRPr>
            </a:lvl1pPr>
            <a:lvl2pPr marR="0" lvl="1"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8200"/>
              <a:buFont typeface="Arial"/>
              <a:buNone/>
              <a:defRPr sz="8200" b="0" i="0" u="none" strike="noStrike" cap="none">
                <a:solidFill>
                  <a:srgbClr val="000000"/>
                </a:solidFill>
                <a:latin typeface="Arial"/>
                <a:ea typeface="Arial"/>
                <a:cs typeface="Arial"/>
                <a:sym typeface="Arial"/>
              </a:defRPr>
            </a:lvl9pPr>
          </a:lstStyle>
          <a:p>
            <a:endParaRPr/>
          </a:p>
        </p:txBody>
      </p:sp>
      <p:sp>
        <p:nvSpPr>
          <p:cNvPr id="8" name="Google Shape;8;p23"/>
          <p:cNvSpPr txBox="1">
            <a:spLocks noGrp="1"/>
          </p:cNvSpPr>
          <p:nvPr>
            <p:ph type="body" idx="1"/>
          </p:nvPr>
        </p:nvSpPr>
        <p:spPr>
          <a:xfrm>
            <a:off x="1121162" y="3169470"/>
            <a:ext cx="10437823" cy="2874869"/>
          </a:xfrm>
          <a:prstGeom prst="rect">
            <a:avLst/>
          </a:prstGeom>
          <a:noFill/>
          <a:ln>
            <a:noFill/>
          </a:ln>
        </p:spPr>
        <p:txBody>
          <a:bodyPr spcFirstLastPara="1" wrap="square" lIns="27075" tIns="27075" rIns="27075" bIns="27075" anchor="t" anchorCtr="0">
            <a:noAutofit/>
          </a:bodyPr>
          <a:lstStyle>
            <a:lvl1pPr marL="457200" marR="0" lvl="0" indent="-228600" algn="l" rtl="0">
              <a:lnSpc>
                <a:spcPct val="100000"/>
              </a:lnSpc>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9pPr>
          </a:lstStyle>
          <a:p>
            <a:endParaRPr/>
          </a:p>
        </p:txBody>
      </p:sp>
      <p:pic>
        <p:nvPicPr>
          <p:cNvPr id="9" name="Google Shape;9;p23"/>
          <p:cNvPicPr preferRelativeResize="0"/>
          <p:nvPr/>
        </p:nvPicPr>
        <p:blipFill rotWithShape="1">
          <a:blip r:embed="rId13">
            <a:alphaModFix/>
          </a:blip>
          <a:srcRect/>
          <a:stretch/>
        </p:blipFill>
        <p:spPr>
          <a:xfrm>
            <a:off x="517650" y="9114833"/>
            <a:ext cx="1873250" cy="330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72" userDrawn="1">
          <p15:clr>
            <a:srgbClr val="F26B43"/>
          </p15:clr>
        </p15:guide>
        <p15:guide id="2" pos="40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body" idx="1"/>
          </p:nvPr>
        </p:nvSpPr>
        <p:spPr>
          <a:xfrm>
            <a:off x="5353940" y="7049185"/>
            <a:ext cx="7081838" cy="566555"/>
          </a:xfrm>
          <a:prstGeom prst="rect">
            <a:avLst/>
          </a:prstGeom>
          <a:noFill/>
          <a:ln>
            <a:noFill/>
          </a:ln>
        </p:spPr>
        <p:txBody>
          <a:bodyPr spcFirstLastPara="1" wrap="square" lIns="27075" tIns="27075" rIns="27075" bIns="27075" anchor="t" anchorCtr="0">
            <a:noAutofit/>
          </a:bodyPr>
          <a:lstStyle/>
          <a:p>
            <a:pPr marL="0" marR="0" lvl="0" indent="0" algn="r" rtl="0">
              <a:lnSpc>
                <a:spcPct val="90000"/>
              </a:lnSpc>
              <a:spcBef>
                <a:spcPts val="0"/>
              </a:spcBef>
              <a:spcAft>
                <a:spcPts val="0"/>
              </a:spcAft>
              <a:buClr>
                <a:schemeClr val="lt1"/>
              </a:buClr>
              <a:buSzPts val="2400"/>
              <a:buFont typeface="Arial"/>
              <a:buNone/>
            </a:pPr>
            <a:r>
              <a:rPr lang="it-IT" dirty="0">
                <a:solidFill>
                  <a:srgbClr val="294E32"/>
                </a:solidFill>
                <a:latin typeface="Montserrat" pitchFamily="2" charset="77"/>
              </a:rPr>
              <a:t>Francesco Mureddu</a:t>
            </a:r>
            <a:endParaRPr dirty="0">
              <a:solidFill>
                <a:srgbClr val="294E32"/>
              </a:solidFill>
              <a:latin typeface="Montserrat" pitchFamily="2" charset="77"/>
            </a:endParaRPr>
          </a:p>
        </p:txBody>
      </p:sp>
      <p:sp>
        <p:nvSpPr>
          <p:cNvPr id="125" name="Google Shape;125;p1"/>
          <p:cNvSpPr txBox="1">
            <a:spLocks noGrp="1"/>
          </p:cNvSpPr>
          <p:nvPr>
            <p:ph type="title"/>
          </p:nvPr>
        </p:nvSpPr>
        <p:spPr>
          <a:xfrm>
            <a:off x="484304" y="3165415"/>
            <a:ext cx="8981440" cy="1731695"/>
          </a:xfrm>
          <a:prstGeom prst="rect">
            <a:avLst/>
          </a:prstGeom>
          <a:noFill/>
          <a:ln>
            <a:noFill/>
          </a:ln>
        </p:spPr>
        <p:txBody>
          <a:bodyPr spcFirstLastPara="1" wrap="square" lIns="27075" tIns="27075" rIns="27075" bIns="27075" anchor="b" anchorCtr="0">
            <a:normAutofit fontScale="90000"/>
          </a:bodyPr>
          <a:lstStyle/>
          <a:p>
            <a:pPr marL="0" lvl="0" indent="0" algn="l" rtl="0">
              <a:lnSpc>
                <a:spcPct val="80000"/>
              </a:lnSpc>
              <a:spcBef>
                <a:spcPts val="0"/>
              </a:spcBef>
              <a:spcAft>
                <a:spcPts val="0"/>
              </a:spcAft>
              <a:buClr>
                <a:schemeClr val="lt1"/>
              </a:buClr>
              <a:buSzPct val="100000"/>
              <a:buFont typeface="Arial Black"/>
              <a:buNone/>
            </a:pPr>
            <a:r>
              <a:rPr lang="it-IT" b="1" dirty="0">
                <a:latin typeface="Montserrat ExtraBold" pitchFamily="2" charset="77"/>
              </a:rPr>
              <a:t>Green </a:t>
            </a:r>
            <a:r>
              <a:rPr lang="it-IT" b="1" dirty="0" err="1">
                <a:latin typeface="Montserrat ExtraBold" pitchFamily="2" charset="77"/>
              </a:rPr>
              <a:t>responsibLe</a:t>
            </a:r>
            <a:r>
              <a:rPr lang="it-IT" b="1" dirty="0">
                <a:latin typeface="Montserrat ExtraBold" pitchFamily="2" charset="77"/>
              </a:rPr>
              <a:t> </a:t>
            </a:r>
            <a:r>
              <a:rPr lang="it-IT" b="1" dirty="0" err="1">
                <a:latin typeface="Montserrat ExtraBold" pitchFamily="2" charset="77"/>
              </a:rPr>
              <a:t>privACy</a:t>
            </a:r>
            <a:r>
              <a:rPr lang="it-IT" b="1" dirty="0">
                <a:latin typeface="Montserrat ExtraBold" pitchFamily="2" charset="77"/>
              </a:rPr>
              <a:t> </a:t>
            </a:r>
            <a:r>
              <a:rPr lang="it-IT" b="1" dirty="0" err="1">
                <a:latin typeface="Montserrat ExtraBold" pitchFamily="2" charset="77"/>
              </a:rPr>
              <a:t>preservIng</a:t>
            </a:r>
            <a:r>
              <a:rPr lang="it-IT" b="1" dirty="0">
                <a:latin typeface="Montserrat ExtraBold" pitchFamily="2" charset="77"/>
              </a:rPr>
              <a:t> </a:t>
            </a:r>
            <a:r>
              <a:rPr lang="it-IT" b="1" dirty="0" err="1">
                <a:latin typeface="Montserrat ExtraBold" pitchFamily="2" charset="77"/>
              </a:rPr>
              <a:t>dAta</a:t>
            </a:r>
            <a:r>
              <a:rPr lang="it-IT" b="1" dirty="0">
                <a:latin typeface="Montserrat ExtraBold" pitchFamily="2" charset="77"/>
              </a:rPr>
              <a:t> </a:t>
            </a:r>
            <a:r>
              <a:rPr lang="it-IT" b="1" dirty="0" err="1">
                <a:latin typeface="Montserrat ExtraBold" pitchFamily="2" charset="77"/>
              </a:rPr>
              <a:t>operaTIONs</a:t>
            </a:r>
            <a:endParaRPr b="1" dirty="0">
              <a:latin typeface="Montserrat ExtraBold" pitchFamily="2" charset="77"/>
            </a:endParaRPr>
          </a:p>
        </p:txBody>
      </p:sp>
      <p:sp>
        <p:nvSpPr>
          <p:cNvPr id="126" name="Google Shape;126;p1"/>
          <p:cNvSpPr txBox="1">
            <a:spLocks noGrp="1"/>
          </p:cNvSpPr>
          <p:nvPr>
            <p:ph type="body" idx="2"/>
          </p:nvPr>
        </p:nvSpPr>
        <p:spPr>
          <a:xfrm>
            <a:off x="5783214" y="5689870"/>
            <a:ext cx="6839775" cy="566554"/>
          </a:xfrm>
          <a:prstGeom prst="rect">
            <a:avLst/>
          </a:prstGeom>
          <a:noFill/>
          <a:ln>
            <a:noFill/>
          </a:ln>
        </p:spPr>
        <p:txBody>
          <a:bodyPr spcFirstLastPara="1" wrap="square" lIns="27075" tIns="27075" rIns="27075" bIns="27075" anchor="t" anchorCtr="0">
            <a:noAutofit/>
          </a:bodyPr>
          <a:lstStyle/>
          <a:p>
            <a:pPr marL="0" lvl="0" indent="0" algn="r" rtl="0">
              <a:lnSpc>
                <a:spcPct val="100000"/>
              </a:lnSpc>
              <a:spcBef>
                <a:spcPts val="0"/>
              </a:spcBef>
              <a:spcAft>
                <a:spcPts val="0"/>
              </a:spcAft>
              <a:buClr>
                <a:schemeClr val="lt1"/>
              </a:buClr>
              <a:buSzPts val="3000"/>
              <a:buFont typeface="Arial"/>
              <a:buNone/>
            </a:pPr>
            <a:r>
              <a:rPr lang="it-IT" b="1" i="1" dirty="0" err="1">
                <a:solidFill>
                  <a:srgbClr val="294E32"/>
                </a:solidFill>
                <a:latin typeface="Montserrat" pitchFamily="2" charset="77"/>
              </a:rPr>
              <a:t>Introductory</a:t>
            </a:r>
            <a:r>
              <a:rPr lang="it-IT" b="1" i="1" dirty="0">
                <a:solidFill>
                  <a:srgbClr val="294E32"/>
                </a:solidFill>
                <a:latin typeface="Montserrat" pitchFamily="2" charset="77"/>
              </a:rPr>
              <a:t> Project Presentation</a:t>
            </a:r>
            <a:endParaRPr b="1" i="1" dirty="0">
              <a:solidFill>
                <a:srgbClr val="294E32"/>
              </a:solidFill>
              <a:latin typeface="Montserrat" pitchFamily="2" charset="77"/>
            </a:endParaRPr>
          </a:p>
        </p:txBody>
      </p:sp>
      <p:pic>
        <p:nvPicPr>
          <p:cNvPr id="4" name="Immagine 3">
            <a:extLst>
              <a:ext uri="{FF2B5EF4-FFF2-40B4-BE49-F238E27FC236}">
                <a16:creationId xmlns:a16="http://schemas.microsoft.com/office/drawing/2014/main" id="{792A1AE0-BBD1-F391-6C43-57AEA108417B}"/>
              </a:ext>
            </a:extLst>
          </p:cNvPr>
          <p:cNvPicPr>
            <a:picLocks noChangeAspect="1"/>
          </p:cNvPicPr>
          <p:nvPr/>
        </p:nvPicPr>
        <p:blipFill>
          <a:blip r:embed="rId3"/>
          <a:stretch>
            <a:fillRect/>
          </a:stretch>
        </p:blipFill>
        <p:spPr>
          <a:xfrm>
            <a:off x="525463" y="775048"/>
            <a:ext cx="4699000" cy="838200"/>
          </a:xfrm>
          <a:prstGeom prst="rect">
            <a:avLst/>
          </a:prstGeom>
        </p:spPr>
      </p:pic>
      <p:sp>
        <p:nvSpPr>
          <p:cNvPr id="7" name="Google Shape;124;p1">
            <a:extLst>
              <a:ext uri="{FF2B5EF4-FFF2-40B4-BE49-F238E27FC236}">
                <a16:creationId xmlns:a16="http://schemas.microsoft.com/office/drawing/2014/main" id="{F7120FC8-72A9-1B45-BCE3-6E969AF8985C}"/>
              </a:ext>
            </a:extLst>
          </p:cNvPr>
          <p:cNvSpPr txBox="1">
            <a:spLocks/>
          </p:cNvSpPr>
          <p:nvPr/>
        </p:nvSpPr>
        <p:spPr>
          <a:xfrm>
            <a:off x="5353940" y="7841944"/>
            <a:ext cx="7081838" cy="566555"/>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r">
              <a:spcBef>
                <a:spcPts val="0"/>
              </a:spcBef>
              <a:buClr>
                <a:schemeClr val="lt1"/>
              </a:buClr>
            </a:pPr>
            <a:r>
              <a:rPr lang="it-IT" dirty="0">
                <a:solidFill>
                  <a:srgbClr val="294E32"/>
                </a:solidFill>
                <a:latin typeface="Montserrat" pitchFamily="2" charset="77"/>
              </a:rPr>
              <a:t>The </a:t>
            </a:r>
            <a:r>
              <a:rPr lang="it-IT" dirty="0" err="1">
                <a:solidFill>
                  <a:srgbClr val="294E32"/>
                </a:solidFill>
                <a:latin typeface="Montserrat" pitchFamily="2" charset="77"/>
              </a:rPr>
              <a:t>Lisbon</a:t>
            </a:r>
            <a:r>
              <a:rPr lang="it-IT" dirty="0">
                <a:solidFill>
                  <a:srgbClr val="294E32"/>
                </a:solidFill>
                <a:latin typeface="Montserrat" pitchFamily="2" charset="77"/>
              </a:rPr>
              <a:t> </a:t>
            </a:r>
            <a:r>
              <a:rPr lang="it-IT" dirty="0" err="1">
                <a:solidFill>
                  <a:srgbClr val="294E32"/>
                </a:solidFill>
                <a:latin typeface="Montserrat" pitchFamily="2" charset="77"/>
              </a:rPr>
              <a:t>Council</a:t>
            </a:r>
            <a:endParaRPr lang="it-IT" dirty="0">
              <a:solidFill>
                <a:srgbClr val="294E32"/>
              </a:solidFill>
              <a:latin typeface="Montserrat"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1" name="Immagine 30">
            <a:extLst>
              <a:ext uri="{FF2B5EF4-FFF2-40B4-BE49-F238E27FC236}">
                <a16:creationId xmlns:a16="http://schemas.microsoft.com/office/drawing/2014/main" id="{B138E81E-949D-AA2D-565C-CE84E7E835AE}"/>
              </a:ext>
            </a:extLst>
          </p:cNvPr>
          <p:cNvPicPr>
            <a:picLocks noChangeAspect="1"/>
          </p:cNvPicPr>
          <p:nvPr/>
        </p:nvPicPr>
        <p:blipFill>
          <a:blip r:embed="rId3"/>
          <a:stretch>
            <a:fillRect/>
          </a:stretch>
        </p:blipFill>
        <p:spPr>
          <a:xfrm>
            <a:off x="-7216" y="4963972"/>
            <a:ext cx="6371694" cy="4789628"/>
          </a:xfrm>
          <a:prstGeom prst="rect">
            <a:avLst/>
          </a:prstGeom>
        </p:spPr>
      </p:pic>
      <p:sp>
        <p:nvSpPr>
          <p:cNvPr id="14" name="Rettangolo con angoli arrotondati 13">
            <a:extLst>
              <a:ext uri="{FF2B5EF4-FFF2-40B4-BE49-F238E27FC236}">
                <a16:creationId xmlns:a16="http://schemas.microsoft.com/office/drawing/2014/main" id="{5C374DCF-5F04-AD91-B379-436E5AD5287A}"/>
              </a:ext>
            </a:extLst>
          </p:cNvPr>
          <p:cNvSpPr/>
          <p:nvPr/>
        </p:nvSpPr>
        <p:spPr>
          <a:xfrm>
            <a:off x="3359011" y="1923318"/>
            <a:ext cx="8751590" cy="1687461"/>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con angoli arrotondati 14">
            <a:extLst>
              <a:ext uri="{FF2B5EF4-FFF2-40B4-BE49-F238E27FC236}">
                <a16:creationId xmlns:a16="http://schemas.microsoft.com/office/drawing/2014/main" id="{A7E4B6B4-4F9A-126C-509A-18A58A52D56E}"/>
              </a:ext>
            </a:extLst>
          </p:cNvPr>
          <p:cNvSpPr/>
          <p:nvPr/>
        </p:nvSpPr>
        <p:spPr>
          <a:xfrm>
            <a:off x="3359011" y="6197783"/>
            <a:ext cx="8751590" cy="1687461"/>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con angoli arrotondati 4">
            <a:extLst>
              <a:ext uri="{FF2B5EF4-FFF2-40B4-BE49-F238E27FC236}">
                <a16:creationId xmlns:a16="http://schemas.microsoft.com/office/drawing/2014/main" id="{F4E3D03D-EE0B-D3C0-1EC5-5009A45C7028}"/>
              </a:ext>
            </a:extLst>
          </p:cNvPr>
          <p:cNvSpPr/>
          <p:nvPr/>
        </p:nvSpPr>
        <p:spPr>
          <a:xfrm>
            <a:off x="3359011" y="4064068"/>
            <a:ext cx="8751590" cy="1687461"/>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6" name="Google Shape;156;p4"/>
          <p:cNvSpPr txBox="1">
            <a:spLocks noGrp="1"/>
          </p:cNvSpPr>
          <p:nvPr>
            <p:ph type="sldNum" idx="12"/>
          </p:nvPr>
        </p:nvSpPr>
        <p:spPr>
          <a:xfrm>
            <a:off x="12162557" y="9250494"/>
            <a:ext cx="309136" cy="165275"/>
          </a:xfrm>
          <a:prstGeom prst="rect">
            <a:avLst/>
          </a:prstGeom>
          <a:noFill/>
          <a:ln>
            <a:noFill/>
          </a:ln>
        </p:spPr>
        <p:txBody>
          <a:bodyPr spcFirstLastPara="1" wrap="square" lIns="27075" tIns="27075" rIns="27075" bIns="27075" anchor="b" anchorCtr="0">
            <a:spAutoFit/>
          </a:bodyPr>
          <a:lstStyle/>
          <a:p>
            <a:pPr marL="0" lvl="0" indent="0" algn="ctr" rtl="0">
              <a:lnSpc>
                <a:spcPct val="100000"/>
              </a:lnSpc>
              <a:spcBef>
                <a:spcPts val="0"/>
              </a:spcBef>
              <a:spcAft>
                <a:spcPts val="0"/>
              </a:spcAft>
              <a:buClr>
                <a:srgbClr val="294E32"/>
              </a:buClr>
              <a:buSzPts val="1600"/>
              <a:buFont typeface="Arial"/>
              <a:buNone/>
            </a:pPr>
            <a:fld id="{00000000-1234-1234-1234-123412341234}" type="slidenum">
              <a:rPr lang="it-IT"/>
              <a:pPr marL="0" lvl="0" indent="0" algn="ctr" rtl="0">
                <a:lnSpc>
                  <a:spcPct val="100000"/>
                </a:lnSpc>
                <a:spcBef>
                  <a:spcPts val="0"/>
                </a:spcBef>
                <a:spcAft>
                  <a:spcPts val="0"/>
                </a:spcAft>
                <a:buClr>
                  <a:srgbClr val="294E32"/>
                </a:buClr>
                <a:buSzPts val="1600"/>
                <a:buFont typeface="Arial"/>
                <a:buNone/>
              </a:pPr>
              <a:t>2</a:t>
            </a:fld>
            <a:endParaRPr/>
          </a:p>
        </p:txBody>
      </p:sp>
      <p:sp>
        <p:nvSpPr>
          <p:cNvPr id="157" name="Google Shape;157;p4"/>
          <p:cNvSpPr txBox="1">
            <a:spLocks noGrp="1"/>
          </p:cNvSpPr>
          <p:nvPr>
            <p:ph type="title"/>
          </p:nvPr>
        </p:nvSpPr>
        <p:spPr>
          <a:xfrm>
            <a:off x="899478" y="568272"/>
            <a:ext cx="9293378" cy="543224"/>
          </a:xfrm>
          <a:prstGeom prst="rect">
            <a:avLst/>
          </a:prstGeom>
          <a:noFill/>
          <a:ln>
            <a:noFill/>
          </a:ln>
        </p:spPr>
        <p:txBody>
          <a:bodyPr spcFirstLastPara="1" wrap="square" lIns="27075" tIns="27075" rIns="27075" bIns="27075" anchor="ctr" anchorCtr="0">
            <a:noAutofit/>
          </a:bodyPr>
          <a:lstStyle/>
          <a:p>
            <a:pPr marL="0" lvl="0" indent="0" algn="l" rtl="0">
              <a:lnSpc>
                <a:spcPct val="80000"/>
              </a:lnSpc>
              <a:spcBef>
                <a:spcPts val="0"/>
              </a:spcBef>
              <a:spcAft>
                <a:spcPts val="0"/>
              </a:spcAft>
              <a:buClr>
                <a:srgbClr val="294E32"/>
              </a:buClr>
              <a:buSzPts val="3600"/>
              <a:buFont typeface="Arial Black"/>
              <a:buNone/>
            </a:pPr>
            <a:r>
              <a:rPr lang="it-IT" sz="4000" b="1" dirty="0" err="1">
                <a:latin typeface="Montserrat ExtraBold" pitchFamily="2" charset="77"/>
              </a:rPr>
              <a:t>What</a:t>
            </a:r>
            <a:r>
              <a:rPr lang="it-IT" sz="4000" b="1" dirty="0">
                <a:latin typeface="Montserrat ExtraBold" pitchFamily="2" charset="77"/>
              </a:rPr>
              <a:t> </a:t>
            </a:r>
            <a:r>
              <a:rPr lang="it-IT" sz="4000" b="1" dirty="0" err="1">
                <a:latin typeface="Montserrat ExtraBold" pitchFamily="2" charset="77"/>
              </a:rPr>
              <a:t>brought</a:t>
            </a:r>
            <a:r>
              <a:rPr lang="it-IT" sz="4000" b="1" dirty="0">
                <a:latin typeface="Montserrat ExtraBold" pitchFamily="2" charset="77"/>
              </a:rPr>
              <a:t> </a:t>
            </a:r>
            <a:r>
              <a:rPr lang="it-IT" sz="4000" b="1" dirty="0" err="1">
                <a:latin typeface="Montserrat ExtraBold" pitchFamily="2" charset="77"/>
              </a:rPr>
              <a:t>us</a:t>
            </a:r>
            <a:r>
              <a:rPr lang="it-IT" sz="4000" b="1" dirty="0">
                <a:latin typeface="Montserrat ExtraBold" pitchFamily="2" charset="77"/>
              </a:rPr>
              <a:t> to GLACIATION</a:t>
            </a:r>
            <a:endParaRPr sz="4000" b="1" dirty="0">
              <a:latin typeface="Montserrat ExtraBold" pitchFamily="2" charset="77"/>
            </a:endParaRPr>
          </a:p>
        </p:txBody>
      </p:sp>
      <p:sp>
        <p:nvSpPr>
          <p:cNvPr id="158" name="Google Shape;158;p4"/>
          <p:cNvSpPr txBox="1">
            <a:spLocks noGrp="1"/>
          </p:cNvSpPr>
          <p:nvPr>
            <p:ph type="body" idx="1"/>
          </p:nvPr>
        </p:nvSpPr>
        <p:spPr>
          <a:xfrm>
            <a:off x="3795927" y="2246072"/>
            <a:ext cx="5750128" cy="1049085"/>
          </a:xfrm>
          <a:prstGeom prst="rect">
            <a:avLst/>
          </a:prstGeom>
          <a:noFill/>
          <a:ln>
            <a:noFill/>
          </a:ln>
        </p:spPr>
        <p:txBody>
          <a:bodyPr spcFirstLastPara="1" wrap="square" lIns="27075" tIns="27075" rIns="27075" bIns="27075" anchor="t" anchorCtr="0">
            <a:noAutofit/>
          </a:bodyPr>
          <a:lstStyle/>
          <a:p>
            <a:pPr marL="342900" lvl="0" indent="-342900" algn="l" rtl="0">
              <a:lnSpc>
                <a:spcPct val="150000"/>
              </a:lnSpc>
              <a:spcBef>
                <a:spcPts val="0"/>
              </a:spcBef>
              <a:spcAft>
                <a:spcPts val="0"/>
              </a:spcAft>
              <a:buClr>
                <a:srgbClr val="83C7B2"/>
              </a:buClr>
              <a:buSzPts val="2000"/>
              <a:buFont typeface="Courier New"/>
              <a:buChar char="o"/>
            </a:pPr>
            <a:r>
              <a:rPr lang="it-IT" dirty="0">
                <a:latin typeface="Source Sans Pro Light" panose="020B0403030403020204" pitchFamily="34" charset="0"/>
                <a:ea typeface="Source Sans Pro Light" panose="020B0403030403020204" pitchFamily="34" charset="0"/>
              </a:rPr>
              <a:t>Produce massive </a:t>
            </a:r>
            <a:r>
              <a:rPr lang="it-IT" dirty="0" err="1">
                <a:latin typeface="Source Sans Pro Light" panose="020B0403030403020204" pitchFamily="34" charset="0"/>
                <a:ea typeface="Source Sans Pro Light" panose="020B0403030403020204" pitchFamily="34" charset="0"/>
              </a:rPr>
              <a:t>amount</a:t>
            </a:r>
            <a:r>
              <a:rPr lang="it-IT" dirty="0">
                <a:latin typeface="Source Sans Pro Light" panose="020B0403030403020204" pitchFamily="34" charset="0"/>
                <a:ea typeface="Source Sans Pro Light" panose="020B0403030403020204" pitchFamily="34" charset="0"/>
              </a:rPr>
              <a:t> of </a:t>
            </a:r>
            <a:r>
              <a:rPr lang="it-IT" b="1" dirty="0">
                <a:latin typeface="Source Sans Pro Light" panose="020B0403030403020204" pitchFamily="34" charset="0"/>
                <a:ea typeface="Source Sans Pro Light" panose="020B0403030403020204" pitchFamily="34" charset="0"/>
              </a:rPr>
              <a:t>data </a:t>
            </a:r>
            <a:r>
              <a:rPr lang="it-IT" b="1" dirty="0" err="1">
                <a:latin typeface="Source Sans Pro Light" panose="020B0403030403020204" pitchFamily="34" charset="0"/>
                <a:ea typeface="Source Sans Pro Light" panose="020B0403030403020204" pitchFamily="34" charset="0"/>
              </a:rPr>
              <a:t>at</a:t>
            </a:r>
            <a:r>
              <a:rPr lang="it-IT" b="1" dirty="0">
                <a:latin typeface="Source Sans Pro Light" panose="020B0403030403020204" pitchFamily="34" charset="0"/>
                <a:ea typeface="Source Sans Pro Light" panose="020B0403030403020204" pitchFamily="34" charset="0"/>
              </a:rPr>
              <a:t> the </a:t>
            </a:r>
            <a:r>
              <a:rPr lang="it-IT" b="1" dirty="0" err="1">
                <a:latin typeface="Source Sans Pro Light" panose="020B0403030403020204" pitchFamily="34" charset="0"/>
                <a:ea typeface="Source Sans Pro Light" panose="020B0403030403020204" pitchFamily="34" charset="0"/>
              </a:rPr>
              <a:t>edge</a:t>
            </a:r>
            <a:endParaRPr b="1" dirty="0">
              <a:latin typeface="Source Sans Pro Light" panose="020B0403030403020204" pitchFamily="34" charset="0"/>
              <a:ea typeface="Source Sans Pro Light" panose="020B0403030403020204" pitchFamily="34" charset="0"/>
            </a:endParaRPr>
          </a:p>
          <a:p>
            <a:pPr marL="342900" lvl="0" indent="-342900" algn="l" rtl="0">
              <a:lnSpc>
                <a:spcPct val="150000"/>
              </a:lnSpc>
              <a:spcBef>
                <a:spcPts val="0"/>
              </a:spcBef>
              <a:spcAft>
                <a:spcPts val="0"/>
              </a:spcAft>
              <a:buClr>
                <a:srgbClr val="83C7B2"/>
              </a:buClr>
              <a:buSzPts val="2000"/>
              <a:buFont typeface="Courier New"/>
              <a:buChar char="o"/>
            </a:pPr>
            <a:r>
              <a:rPr lang="it-IT" dirty="0">
                <a:latin typeface="Source Sans Pro Light" panose="020B0403030403020204" pitchFamily="34" charset="0"/>
                <a:ea typeface="Source Sans Pro Light" panose="020B0403030403020204" pitchFamily="34" charset="0"/>
              </a:rPr>
              <a:t>Must </a:t>
            </a:r>
            <a:r>
              <a:rPr lang="it-IT" dirty="0" err="1">
                <a:latin typeface="Source Sans Pro Light" panose="020B0403030403020204" pitchFamily="34" charset="0"/>
                <a:ea typeface="Source Sans Pro Light" panose="020B0403030403020204" pitchFamily="34" charset="0"/>
              </a:rPr>
              <a:t>ensure</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privacy</a:t>
            </a:r>
            <a:r>
              <a:rPr lang="it-IT" dirty="0">
                <a:latin typeface="Source Sans Pro Light" panose="020B0403030403020204" pitchFamily="34" charset="0"/>
                <a:ea typeface="Source Sans Pro Light" panose="020B0403030403020204" pitchFamily="34" charset="0"/>
              </a:rPr>
              <a:t> and </a:t>
            </a:r>
            <a:r>
              <a:rPr lang="it-IT" b="1" dirty="0">
                <a:latin typeface="Source Sans Pro Light" panose="020B0403030403020204" pitchFamily="34" charset="0"/>
                <a:ea typeface="Source Sans Pro Light" panose="020B0403030403020204" pitchFamily="34" charset="0"/>
              </a:rPr>
              <a:t>data</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ownership</a:t>
            </a:r>
            <a:endParaRPr b="1" dirty="0">
              <a:latin typeface="Source Sans Pro Light" panose="020B0403030403020204" pitchFamily="34" charset="0"/>
              <a:ea typeface="Source Sans Pro Light" panose="020B0403030403020204" pitchFamily="34" charset="0"/>
            </a:endParaRPr>
          </a:p>
        </p:txBody>
      </p:sp>
      <p:sp>
        <p:nvSpPr>
          <p:cNvPr id="159" name="Google Shape;159;p4"/>
          <p:cNvSpPr txBox="1">
            <a:spLocks noGrp="1"/>
          </p:cNvSpPr>
          <p:nvPr>
            <p:ph type="body" idx="2"/>
          </p:nvPr>
        </p:nvSpPr>
        <p:spPr>
          <a:xfrm>
            <a:off x="3799368" y="4351567"/>
            <a:ext cx="6828322" cy="1105454"/>
          </a:xfrm>
          <a:prstGeom prst="rect">
            <a:avLst/>
          </a:prstGeom>
          <a:noFill/>
          <a:ln>
            <a:noFill/>
          </a:ln>
        </p:spPr>
        <p:txBody>
          <a:bodyPr spcFirstLastPara="1" wrap="square" lIns="27075" tIns="27075" rIns="27075" bIns="27075" anchor="t" anchorCtr="0">
            <a:noAutofit/>
          </a:bodyPr>
          <a:lstStyle/>
          <a:p>
            <a:pPr marL="342900" lvl="0" indent="-342900" algn="l" rtl="0">
              <a:spcBef>
                <a:spcPts val="0"/>
              </a:spcBef>
              <a:spcAft>
                <a:spcPts val="0"/>
              </a:spcAft>
              <a:buClr>
                <a:srgbClr val="83C7B2"/>
              </a:buClr>
              <a:buSzPts val="2000"/>
              <a:buFont typeface="Courier New"/>
              <a:buChar char="o"/>
            </a:pPr>
            <a:r>
              <a:rPr lang="it-IT" dirty="0" err="1">
                <a:latin typeface="Source Sans Pro Light" panose="020B0403030403020204" pitchFamily="34" charset="0"/>
                <a:ea typeface="Source Sans Pro Light" panose="020B0403030403020204" pitchFamily="34" charset="0"/>
              </a:rPr>
              <a:t>Gather</a:t>
            </a:r>
            <a:r>
              <a:rPr lang="it-IT" dirty="0">
                <a:latin typeface="Source Sans Pro Light" panose="020B0403030403020204" pitchFamily="34" charset="0"/>
                <a:ea typeface="Source Sans Pro Light" panose="020B0403030403020204" pitchFamily="34" charset="0"/>
              </a:rPr>
              <a:t> and </a:t>
            </a:r>
            <a:r>
              <a:rPr lang="it-IT" b="1" dirty="0">
                <a:latin typeface="Source Sans Pro Light" panose="020B0403030403020204" pitchFamily="34" charset="0"/>
                <a:ea typeface="Source Sans Pro Light" panose="020B0403030403020204" pitchFamily="34" charset="0"/>
              </a:rPr>
              <a:t>produce data </a:t>
            </a:r>
            <a:r>
              <a:rPr lang="it-IT" dirty="0" err="1">
                <a:latin typeface="Source Sans Pro Light" panose="020B0403030403020204" pitchFamily="34" charset="0"/>
                <a:ea typeface="Source Sans Pro Light" panose="020B0403030403020204" pitchFamily="34" charset="0"/>
              </a:rPr>
              <a:t>at</a:t>
            </a:r>
            <a:r>
              <a:rPr lang="it-IT" dirty="0">
                <a:latin typeface="Source Sans Pro Light" panose="020B0403030403020204" pitchFamily="34" charset="0"/>
                <a:ea typeface="Source Sans Pro Light" panose="020B0403030403020204" pitchFamily="34" charset="0"/>
              </a:rPr>
              <a:t> the </a:t>
            </a:r>
            <a:r>
              <a:rPr lang="it-IT" dirty="0" err="1">
                <a:latin typeface="Source Sans Pro Light" panose="020B0403030403020204" pitchFamily="34" charset="0"/>
                <a:ea typeface="Source Sans Pro Light" panose="020B0403030403020204" pitchFamily="34" charset="0"/>
              </a:rPr>
              <a:t>edge</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store</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transfer</a:t>
            </a:r>
            <a:r>
              <a:rPr lang="it-IT" dirty="0">
                <a:latin typeface="Source Sans Pro Light" panose="020B0403030403020204" pitchFamily="34" charset="0"/>
                <a:ea typeface="Source Sans Pro Light" panose="020B0403030403020204" pitchFamily="34" charset="0"/>
              </a:rPr>
              <a:t>, and </a:t>
            </a:r>
            <a:r>
              <a:rPr lang="it-IT" b="1" dirty="0" err="1">
                <a:latin typeface="Source Sans Pro Light" panose="020B0403030403020204" pitchFamily="34" charset="0"/>
                <a:ea typeface="Source Sans Pro Light" panose="020B0403030403020204" pitchFamily="34" charset="0"/>
              </a:rPr>
              <a:t>analyse</a:t>
            </a:r>
            <a:r>
              <a:rPr lang="it-IT" dirty="0">
                <a:latin typeface="Source Sans Pro Light" panose="020B0403030403020204" pitchFamily="34" charset="0"/>
                <a:ea typeface="Source Sans Pro Light" panose="020B0403030403020204" pitchFamily="34" charset="0"/>
              </a:rPr>
              <a:t> data </a:t>
            </a:r>
            <a:r>
              <a:rPr lang="it-IT" dirty="0" err="1">
                <a:latin typeface="Source Sans Pro Light" panose="020B0403030403020204" pitchFamily="34" charset="0"/>
                <a:ea typeface="Source Sans Pro Light" panose="020B0403030403020204" pitchFamily="34" charset="0"/>
              </a:rPr>
              <a:t>across</a:t>
            </a:r>
            <a:r>
              <a:rPr lang="it-IT" dirty="0">
                <a:latin typeface="Source Sans Pro Light" panose="020B0403030403020204" pitchFamily="34" charset="0"/>
                <a:ea typeface="Source Sans Pro Light" panose="020B0403030403020204" pitchFamily="34" charset="0"/>
              </a:rPr>
              <a:t> the network</a:t>
            </a:r>
            <a:endParaRPr dirty="0">
              <a:latin typeface="Source Sans Pro Light" panose="020B0403030403020204" pitchFamily="34" charset="0"/>
              <a:ea typeface="Source Sans Pro Light" panose="020B0403030403020204" pitchFamily="34" charset="0"/>
            </a:endParaRPr>
          </a:p>
          <a:p>
            <a:pPr marL="342900" lvl="0" indent="-342900" algn="l" rtl="0">
              <a:lnSpc>
                <a:spcPct val="150000"/>
              </a:lnSpc>
              <a:spcBef>
                <a:spcPts val="0"/>
              </a:spcBef>
              <a:spcAft>
                <a:spcPts val="0"/>
              </a:spcAft>
              <a:buClr>
                <a:srgbClr val="83C7B2"/>
              </a:buClr>
              <a:buSzPts val="2000"/>
              <a:buFont typeface="Courier New"/>
              <a:buChar char="o"/>
            </a:pPr>
            <a:r>
              <a:rPr lang="it-IT" dirty="0">
                <a:latin typeface="Source Sans Pro Light" panose="020B0403030403020204" pitchFamily="34" charset="0"/>
                <a:ea typeface="Source Sans Pro Light" panose="020B0403030403020204" pitchFamily="34" charset="0"/>
              </a:rPr>
              <a:t>Must </a:t>
            </a:r>
            <a:r>
              <a:rPr lang="it-IT" b="1" dirty="0" err="1">
                <a:latin typeface="Source Sans Pro Light" panose="020B0403030403020204" pitchFamily="34" charset="0"/>
                <a:ea typeface="Source Sans Pro Light" panose="020B0403030403020204" pitchFamily="34" charset="0"/>
              </a:rPr>
              <a:t>ensure</a:t>
            </a:r>
            <a:r>
              <a:rPr lang="it-IT" b="1" dirty="0">
                <a:latin typeface="Source Sans Pro Light" panose="020B0403030403020204" pitchFamily="34" charset="0"/>
                <a:ea typeface="Source Sans Pro Light" panose="020B0403030403020204" pitchFamily="34" charset="0"/>
              </a:rPr>
              <a:t> privacy</a:t>
            </a:r>
            <a:r>
              <a:rPr lang="it-IT" dirty="0">
                <a:latin typeface="Source Sans Pro Light" panose="020B0403030403020204" pitchFamily="34" charset="0"/>
                <a:ea typeface="Source Sans Pro Light" panose="020B0403030403020204" pitchFamily="34" charset="0"/>
              </a:rPr>
              <a:t>, must stay </a:t>
            </a:r>
            <a:r>
              <a:rPr lang="it-IT" dirty="0" err="1">
                <a:latin typeface="Source Sans Pro Light" panose="020B0403030403020204" pitchFamily="34" charset="0"/>
                <a:ea typeface="Source Sans Pro Light" panose="020B0403030403020204" pitchFamily="34" charset="0"/>
              </a:rPr>
              <a:t>abreast</a:t>
            </a:r>
            <a:r>
              <a:rPr lang="it-IT" dirty="0">
                <a:latin typeface="Source Sans Pro Light" panose="020B0403030403020204" pitchFamily="34" charset="0"/>
                <a:ea typeface="Source Sans Pro Light" panose="020B0403030403020204" pitchFamily="34" charset="0"/>
              </a:rPr>
              <a:t> of </a:t>
            </a:r>
            <a:r>
              <a:rPr lang="it-IT" dirty="0" err="1">
                <a:latin typeface="Source Sans Pro Light" panose="020B0403030403020204" pitchFamily="34" charset="0"/>
                <a:ea typeface="Source Sans Pro Light" panose="020B0403030403020204" pitchFamily="34" charset="0"/>
              </a:rPr>
              <a:t>competition</a:t>
            </a:r>
            <a:endParaRPr dirty="0">
              <a:latin typeface="Source Sans Pro Light" panose="020B0403030403020204" pitchFamily="34" charset="0"/>
              <a:ea typeface="Source Sans Pro Light" panose="020B0403030403020204" pitchFamily="34" charset="0"/>
            </a:endParaRPr>
          </a:p>
          <a:p>
            <a:pPr marL="342900" lvl="0" indent="-215900" algn="l" rtl="0">
              <a:lnSpc>
                <a:spcPct val="100000"/>
              </a:lnSpc>
              <a:spcBef>
                <a:spcPts val="0"/>
              </a:spcBef>
              <a:spcAft>
                <a:spcPts val="0"/>
              </a:spcAft>
              <a:buClr>
                <a:srgbClr val="83C7B2"/>
              </a:buClr>
              <a:buSzPts val="2000"/>
              <a:buFont typeface="Courier New"/>
              <a:buNone/>
            </a:pPr>
            <a:endParaRPr dirty="0"/>
          </a:p>
        </p:txBody>
      </p:sp>
      <p:sp>
        <p:nvSpPr>
          <p:cNvPr id="4" name="Google Shape;158;p4">
            <a:extLst>
              <a:ext uri="{FF2B5EF4-FFF2-40B4-BE49-F238E27FC236}">
                <a16:creationId xmlns:a16="http://schemas.microsoft.com/office/drawing/2014/main" id="{AE8321E7-BD70-3E14-A8F4-8FA43E9AF0CA}"/>
              </a:ext>
            </a:extLst>
          </p:cNvPr>
          <p:cNvSpPr txBox="1">
            <a:spLocks/>
          </p:cNvSpPr>
          <p:nvPr/>
        </p:nvSpPr>
        <p:spPr>
          <a:xfrm>
            <a:off x="893478" y="2509387"/>
            <a:ext cx="1326473" cy="470205"/>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83C7B2"/>
              </a:buClr>
              <a:buSzPts val="2000"/>
              <a:buFont typeface="Courier New"/>
              <a:buChar char="o"/>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buFont typeface="Courier New"/>
              <a:buNone/>
            </a:pPr>
            <a:r>
              <a:rPr lang="it-IT" b="1" dirty="0" err="1">
                <a:solidFill>
                  <a:srgbClr val="294E32"/>
                </a:solidFill>
                <a:latin typeface="Montserrat SemiBold" pitchFamily="2" charset="77"/>
              </a:rPr>
              <a:t>Citizens</a:t>
            </a:r>
            <a:endParaRPr lang="it-IT" b="1" dirty="0">
              <a:solidFill>
                <a:srgbClr val="294E32"/>
              </a:solidFill>
              <a:latin typeface="Montserrat SemiBold" pitchFamily="2" charset="77"/>
            </a:endParaRPr>
          </a:p>
        </p:txBody>
      </p:sp>
      <p:sp>
        <p:nvSpPr>
          <p:cNvPr id="6" name="Google Shape;158;p4">
            <a:extLst>
              <a:ext uri="{FF2B5EF4-FFF2-40B4-BE49-F238E27FC236}">
                <a16:creationId xmlns:a16="http://schemas.microsoft.com/office/drawing/2014/main" id="{3DCC0B23-F280-C78C-F157-9F08FACF6BFC}"/>
              </a:ext>
            </a:extLst>
          </p:cNvPr>
          <p:cNvSpPr txBox="1">
            <a:spLocks/>
          </p:cNvSpPr>
          <p:nvPr/>
        </p:nvSpPr>
        <p:spPr>
          <a:xfrm>
            <a:off x="878610" y="4654610"/>
            <a:ext cx="1575588" cy="470205"/>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83C7B2"/>
              </a:buClr>
              <a:buSzPts val="2000"/>
              <a:buFont typeface="Courier New"/>
              <a:buChar char="o"/>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000"/>
              <a:buNone/>
            </a:pPr>
            <a:r>
              <a:rPr lang="it-IT" b="1" dirty="0">
                <a:solidFill>
                  <a:srgbClr val="294E32"/>
                </a:solidFill>
                <a:latin typeface="Montserrat SemiBold" pitchFamily="2" charset="77"/>
              </a:rPr>
              <a:t>Businesses</a:t>
            </a:r>
          </a:p>
        </p:txBody>
      </p:sp>
      <p:sp>
        <p:nvSpPr>
          <p:cNvPr id="8" name="Google Shape;158;p4">
            <a:extLst>
              <a:ext uri="{FF2B5EF4-FFF2-40B4-BE49-F238E27FC236}">
                <a16:creationId xmlns:a16="http://schemas.microsoft.com/office/drawing/2014/main" id="{BD67BD63-297F-9279-A27A-69DFC77CA134}"/>
              </a:ext>
            </a:extLst>
          </p:cNvPr>
          <p:cNvSpPr txBox="1">
            <a:spLocks/>
          </p:cNvSpPr>
          <p:nvPr/>
        </p:nvSpPr>
        <p:spPr>
          <a:xfrm>
            <a:off x="878609" y="6707166"/>
            <a:ext cx="2519993" cy="688633"/>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83C7B2"/>
              </a:buClr>
              <a:buSzPts val="2000"/>
              <a:buFont typeface="Courier New"/>
              <a:buChar char="o"/>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000"/>
              <a:buNone/>
            </a:pPr>
            <a:r>
              <a:rPr lang="it-IT" b="1" dirty="0">
                <a:solidFill>
                  <a:srgbClr val="294E32"/>
                </a:solidFill>
                <a:latin typeface="Montserrat SemiBold" pitchFamily="2" charset="77"/>
              </a:rPr>
              <a:t>Public </a:t>
            </a:r>
            <a:r>
              <a:rPr lang="it-IT" b="1" dirty="0" err="1">
                <a:solidFill>
                  <a:srgbClr val="294E32"/>
                </a:solidFill>
                <a:latin typeface="Montserrat SemiBold" pitchFamily="2" charset="77"/>
              </a:rPr>
              <a:t>administrations</a:t>
            </a:r>
            <a:endParaRPr lang="it-IT" b="1" dirty="0">
              <a:solidFill>
                <a:srgbClr val="294E32"/>
              </a:solidFill>
              <a:latin typeface="Montserrat SemiBold" pitchFamily="2" charset="77"/>
            </a:endParaRPr>
          </a:p>
        </p:txBody>
      </p:sp>
      <p:sp>
        <p:nvSpPr>
          <p:cNvPr id="9" name="Google Shape;159;p4">
            <a:extLst>
              <a:ext uri="{FF2B5EF4-FFF2-40B4-BE49-F238E27FC236}">
                <a16:creationId xmlns:a16="http://schemas.microsoft.com/office/drawing/2014/main" id="{CCBF981A-446E-303F-6E53-6DE1C5D0B141}"/>
              </a:ext>
            </a:extLst>
          </p:cNvPr>
          <p:cNvSpPr txBox="1">
            <a:spLocks/>
          </p:cNvSpPr>
          <p:nvPr/>
        </p:nvSpPr>
        <p:spPr>
          <a:xfrm>
            <a:off x="3799368" y="6400420"/>
            <a:ext cx="6393488" cy="1221411"/>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83C7B2"/>
              </a:buClr>
              <a:buSzPts val="2000"/>
              <a:buFont typeface="Courier New"/>
              <a:buChar char="o"/>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342900" lvl="0" indent="-342900" algn="l" rtl="0">
              <a:lnSpc>
                <a:spcPct val="100000"/>
              </a:lnSpc>
              <a:spcBef>
                <a:spcPts val="0"/>
              </a:spcBef>
              <a:spcAft>
                <a:spcPts val="0"/>
              </a:spcAft>
              <a:buClr>
                <a:srgbClr val="83C7B2"/>
              </a:buClr>
              <a:buSzPts val="2000"/>
              <a:buFont typeface="Courier New"/>
              <a:buChar char="o"/>
            </a:pPr>
            <a:r>
              <a:rPr lang="it-IT" b="1" dirty="0" err="1">
                <a:latin typeface="Source Sans Pro Light" panose="020B0403030403020204" pitchFamily="34" charset="0"/>
                <a:ea typeface="Source Sans Pro Light" panose="020B0403030403020204" pitchFamily="34" charset="0"/>
              </a:rPr>
              <a:t>Gather</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store</a:t>
            </a:r>
            <a:r>
              <a:rPr lang="it-IT" dirty="0">
                <a:latin typeface="Source Sans Pro Light" panose="020B0403030403020204" pitchFamily="34" charset="0"/>
                <a:ea typeface="Source Sans Pro Light" panose="020B0403030403020204" pitchFamily="34" charset="0"/>
              </a:rPr>
              <a:t>, </a:t>
            </a:r>
            <a:r>
              <a:rPr lang="it-IT" b="1" dirty="0">
                <a:latin typeface="Source Sans Pro Light" panose="020B0403030403020204" pitchFamily="34" charset="0"/>
                <a:ea typeface="Source Sans Pro Light" panose="020B0403030403020204" pitchFamily="34" charset="0"/>
              </a:rPr>
              <a:t>transfer</a:t>
            </a:r>
            <a:r>
              <a:rPr lang="it-IT" dirty="0">
                <a:latin typeface="Source Sans Pro Light" panose="020B0403030403020204" pitchFamily="34" charset="0"/>
                <a:ea typeface="Source Sans Pro Light" panose="020B0403030403020204" pitchFamily="34" charset="0"/>
              </a:rPr>
              <a:t>, and </a:t>
            </a:r>
            <a:r>
              <a:rPr lang="it-IT" b="1" dirty="0" err="1">
                <a:latin typeface="Source Sans Pro Light" panose="020B0403030403020204" pitchFamily="34" charset="0"/>
                <a:ea typeface="Source Sans Pro Light" panose="020B0403030403020204" pitchFamily="34" charset="0"/>
              </a:rPr>
              <a:t>analyse</a:t>
            </a:r>
            <a:r>
              <a:rPr lang="it-IT" dirty="0">
                <a:latin typeface="Source Sans Pro Light" panose="020B0403030403020204" pitchFamily="34" charset="0"/>
                <a:ea typeface="Source Sans Pro Light" panose="020B0403030403020204" pitchFamily="34" charset="0"/>
              </a:rPr>
              <a:t> data </a:t>
            </a:r>
            <a:r>
              <a:rPr lang="it-IT" dirty="0" err="1">
                <a:latin typeface="Source Sans Pro Light" panose="020B0403030403020204" pitchFamily="34" charset="0"/>
                <a:ea typeface="Source Sans Pro Light" panose="020B0403030403020204" pitchFamily="34" charset="0"/>
              </a:rPr>
              <a:t>akin</a:t>
            </a:r>
            <a:r>
              <a:rPr lang="it-IT" dirty="0">
                <a:latin typeface="Source Sans Pro Light" panose="020B0403030403020204" pitchFamily="34" charset="0"/>
                <a:ea typeface="Source Sans Pro Light" panose="020B0403030403020204" pitchFamily="34" charset="0"/>
              </a:rPr>
              <a:t> businesses</a:t>
            </a:r>
          </a:p>
          <a:p>
            <a:pPr marL="342900" lvl="0" indent="-342900" algn="l" rtl="0">
              <a:lnSpc>
                <a:spcPct val="100000"/>
              </a:lnSpc>
              <a:spcBef>
                <a:spcPts val="0"/>
              </a:spcBef>
              <a:spcAft>
                <a:spcPts val="0"/>
              </a:spcAft>
              <a:buClr>
                <a:srgbClr val="83C7B2"/>
              </a:buClr>
              <a:buSzPts val="2000"/>
              <a:buFont typeface="Courier New"/>
              <a:buChar char="o"/>
            </a:pPr>
            <a:endParaRPr lang="it-IT" dirty="0">
              <a:latin typeface="Source Sans Pro Light" panose="020B0403030403020204" pitchFamily="34" charset="0"/>
              <a:ea typeface="Source Sans Pro Light" panose="020B0403030403020204" pitchFamily="34" charset="0"/>
            </a:endParaRPr>
          </a:p>
          <a:p>
            <a:pPr marL="342900" lvl="0" indent="-342900" algn="l" rtl="0">
              <a:lnSpc>
                <a:spcPct val="100000"/>
              </a:lnSpc>
              <a:spcBef>
                <a:spcPts val="0"/>
              </a:spcBef>
              <a:spcAft>
                <a:spcPts val="0"/>
              </a:spcAft>
              <a:buClr>
                <a:srgbClr val="83C7B2"/>
              </a:buClr>
              <a:buSzPts val="2000"/>
              <a:buFont typeface="Courier New"/>
              <a:buChar char="o"/>
            </a:pPr>
            <a:r>
              <a:rPr lang="it-IT" dirty="0">
                <a:latin typeface="Source Sans Pro Light" panose="020B0403030403020204" pitchFamily="34" charset="0"/>
                <a:ea typeface="Source Sans Pro Light" panose="020B0403030403020204" pitchFamily="34" charset="0"/>
              </a:rPr>
              <a:t>Must </a:t>
            </a:r>
            <a:r>
              <a:rPr lang="it-IT" dirty="0" err="1">
                <a:latin typeface="Source Sans Pro Light" panose="020B0403030403020204" pitchFamily="34" charset="0"/>
                <a:ea typeface="Source Sans Pro Light" panose="020B0403030403020204" pitchFamily="34" charset="0"/>
              </a:rPr>
              <a:t>consider</a:t>
            </a:r>
            <a:r>
              <a:rPr lang="it-IT" dirty="0">
                <a:latin typeface="Source Sans Pro Light" panose="020B0403030403020204" pitchFamily="34" charset="0"/>
                <a:ea typeface="Source Sans Pro Light" panose="020B0403030403020204" pitchFamily="34" charset="0"/>
              </a:rPr>
              <a:t> </a:t>
            </a:r>
            <a:r>
              <a:rPr lang="it-IT" b="1" dirty="0" err="1">
                <a:latin typeface="Source Sans Pro Light" panose="020B0403030403020204" pitchFamily="34" charset="0"/>
                <a:ea typeface="Source Sans Pro Light" panose="020B0403030403020204" pitchFamily="34" charset="0"/>
              </a:rPr>
              <a:t>environmental</a:t>
            </a:r>
            <a:r>
              <a:rPr lang="it-IT" b="1" dirty="0">
                <a:latin typeface="Source Sans Pro Light" panose="020B0403030403020204" pitchFamily="34" charset="0"/>
                <a:ea typeface="Source Sans Pro Light" panose="020B0403030403020204" pitchFamily="34" charset="0"/>
              </a:rPr>
              <a:t> impact </a:t>
            </a:r>
            <a:r>
              <a:rPr lang="it-IT" dirty="0">
                <a:latin typeface="Source Sans Pro Light" panose="020B0403030403020204" pitchFamily="34" charset="0"/>
                <a:ea typeface="Source Sans Pro Light" panose="020B0403030403020204" pitchFamily="34" charset="0"/>
              </a:rPr>
              <a:t>of </a:t>
            </a:r>
            <a:r>
              <a:rPr lang="it-IT" dirty="0" err="1">
                <a:latin typeface="Source Sans Pro Light" panose="020B0403030403020204" pitchFamily="34" charset="0"/>
                <a:ea typeface="Source Sans Pro Light" panose="020B0403030403020204" pitchFamily="34" charset="0"/>
              </a:rPr>
              <a:t>storing</a:t>
            </a:r>
            <a:r>
              <a:rPr lang="it-IT" dirty="0">
                <a:latin typeface="Source Sans Pro Light" panose="020B0403030403020204" pitchFamily="34" charset="0"/>
                <a:ea typeface="Source Sans Pro Light" panose="020B0403030403020204" pitchFamily="34" charset="0"/>
              </a:rPr>
              <a:t>, </a:t>
            </a:r>
            <a:r>
              <a:rPr lang="it-IT" dirty="0" err="1">
                <a:latin typeface="Source Sans Pro Light" panose="020B0403030403020204" pitchFamily="34" charset="0"/>
                <a:ea typeface="Source Sans Pro Light" panose="020B0403030403020204" pitchFamily="34" charset="0"/>
              </a:rPr>
              <a:t>analysing</a:t>
            </a:r>
            <a:r>
              <a:rPr lang="it-IT" dirty="0">
                <a:latin typeface="Source Sans Pro Light" panose="020B0403030403020204" pitchFamily="34" charset="0"/>
                <a:ea typeface="Source Sans Pro Light" panose="020B0403030403020204" pitchFamily="34" charset="0"/>
              </a:rPr>
              <a:t>, and sharing data</a:t>
            </a:r>
          </a:p>
          <a:p>
            <a:pPr marL="342900" indent="-215900">
              <a:buFont typeface="Courier New"/>
              <a:buNone/>
            </a:pPr>
            <a:endParaRPr lang="it-IT" dirty="0"/>
          </a:p>
        </p:txBody>
      </p:sp>
      <p:pic>
        <p:nvPicPr>
          <p:cNvPr id="16" name="Immagine 15">
            <a:extLst>
              <a:ext uri="{FF2B5EF4-FFF2-40B4-BE49-F238E27FC236}">
                <a16:creationId xmlns:a16="http://schemas.microsoft.com/office/drawing/2014/main" id="{68257A61-089E-9250-9734-F24F9F41CF33}"/>
              </a:ext>
            </a:extLst>
          </p:cNvPr>
          <p:cNvPicPr>
            <a:picLocks noChangeAspect="1"/>
          </p:cNvPicPr>
          <p:nvPr/>
        </p:nvPicPr>
        <p:blipFill>
          <a:blip r:embed="rId4"/>
          <a:stretch>
            <a:fillRect/>
          </a:stretch>
        </p:blipFill>
        <p:spPr>
          <a:xfrm>
            <a:off x="10858144" y="2466355"/>
            <a:ext cx="795527" cy="609904"/>
          </a:xfrm>
          <a:prstGeom prst="rect">
            <a:avLst/>
          </a:prstGeom>
        </p:spPr>
      </p:pic>
      <p:pic>
        <p:nvPicPr>
          <p:cNvPr id="18" name="Immagine 17">
            <a:extLst>
              <a:ext uri="{FF2B5EF4-FFF2-40B4-BE49-F238E27FC236}">
                <a16:creationId xmlns:a16="http://schemas.microsoft.com/office/drawing/2014/main" id="{8B9BCCD5-9619-2B50-25C0-C1AC24E66D4A}"/>
              </a:ext>
            </a:extLst>
          </p:cNvPr>
          <p:cNvPicPr>
            <a:picLocks noChangeAspect="1"/>
          </p:cNvPicPr>
          <p:nvPr/>
        </p:nvPicPr>
        <p:blipFill>
          <a:blip r:embed="rId5"/>
          <a:stretch>
            <a:fillRect/>
          </a:stretch>
        </p:blipFill>
        <p:spPr>
          <a:xfrm>
            <a:off x="10859263" y="4581112"/>
            <a:ext cx="795527" cy="706649"/>
          </a:xfrm>
          <a:prstGeom prst="rect">
            <a:avLst/>
          </a:prstGeom>
        </p:spPr>
      </p:pic>
      <p:pic>
        <p:nvPicPr>
          <p:cNvPr id="19" name="Immagine 18">
            <a:extLst>
              <a:ext uri="{FF2B5EF4-FFF2-40B4-BE49-F238E27FC236}">
                <a16:creationId xmlns:a16="http://schemas.microsoft.com/office/drawing/2014/main" id="{9AC5EF33-0BD9-B7CD-1FFC-6DD368F9D466}"/>
              </a:ext>
            </a:extLst>
          </p:cNvPr>
          <p:cNvPicPr>
            <a:picLocks noChangeAspect="1"/>
          </p:cNvPicPr>
          <p:nvPr/>
        </p:nvPicPr>
        <p:blipFill>
          <a:blip r:embed="rId6"/>
          <a:stretch>
            <a:fillRect/>
          </a:stretch>
        </p:blipFill>
        <p:spPr>
          <a:xfrm>
            <a:off x="10917541" y="6683791"/>
            <a:ext cx="685973" cy="697699"/>
          </a:xfrm>
          <a:prstGeom prst="rect">
            <a:avLst/>
          </a:prstGeom>
        </p:spPr>
      </p:pic>
      <p:sp>
        <p:nvSpPr>
          <p:cNvPr id="24" name="Segnaposto testo 5">
            <a:extLst>
              <a:ext uri="{FF2B5EF4-FFF2-40B4-BE49-F238E27FC236}">
                <a16:creationId xmlns:a16="http://schemas.microsoft.com/office/drawing/2014/main" id="{7136D953-9C25-C505-7951-76387E604860}"/>
              </a:ext>
            </a:extLst>
          </p:cNvPr>
          <p:cNvSpPr txBox="1">
            <a:spLocks/>
          </p:cNvSpPr>
          <p:nvPr/>
        </p:nvSpPr>
        <p:spPr>
          <a:xfrm>
            <a:off x="5437413" y="9179706"/>
            <a:ext cx="6024563" cy="30093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83C7B2"/>
              </a:buClr>
              <a:buSzPts val="1600"/>
              <a:buFont typeface="Arial"/>
              <a:buNone/>
              <a:defRPr sz="1400" b="1" i="0" u="none" strike="noStrike" cap="none">
                <a:solidFill>
                  <a:srgbClr val="83C7B2"/>
                </a:solidFill>
                <a:latin typeface="Montserrat SemiBold" pitchFamily="2" charset="77"/>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a:t>Introductory Project Presentation</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10" name="Immagine 9">
            <a:extLst>
              <a:ext uri="{FF2B5EF4-FFF2-40B4-BE49-F238E27FC236}">
                <a16:creationId xmlns:a16="http://schemas.microsoft.com/office/drawing/2014/main" id="{E4C47843-B48A-3D06-3447-FB51668BD10F}"/>
              </a:ext>
            </a:extLst>
          </p:cNvPr>
          <p:cNvPicPr>
            <a:picLocks noChangeAspect="1"/>
          </p:cNvPicPr>
          <p:nvPr/>
        </p:nvPicPr>
        <p:blipFill>
          <a:blip r:embed="rId3"/>
          <a:stretch>
            <a:fillRect/>
          </a:stretch>
        </p:blipFill>
        <p:spPr>
          <a:xfrm rot="10800000">
            <a:off x="6632224" y="-109934"/>
            <a:ext cx="6371694" cy="4789628"/>
          </a:xfrm>
          <a:prstGeom prst="rect">
            <a:avLst/>
          </a:prstGeom>
        </p:spPr>
      </p:pic>
      <p:pic>
        <p:nvPicPr>
          <p:cNvPr id="7" name="Immagine 6">
            <a:extLst>
              <a:ext uri="{FF2B5EF4-FFF2-40B4-BE49-F238E27FC236}">
                <a16:creationId xmlns:a16="http://schemas.microsoft.com/office/drawing/2014/main" id="{6B1D0775-5439-E518-29F2-6544880BFEB8}"/>
              </a:ext>
            </a:extLst>
          </p:cNvPr>
          <p:cNvPicPr>
            <a:picLocks noChangeAspect="1"/>
          </p:cNvPicPr>
          <p:nvPr/>
        </p:nvPicPr>
        <p:blipFill>
          <a:blip r:embed="rId3"/>
          <a:stretch>
            <a:fillRect/>
          </a:stretch>
        </p:blipFill>
        <p:spPr>
          <a:xfrm>
            <a:off x="-125792" y="4969447"/>
            <a:ext cx="6371694" cy="4789628"/>
          </a:xfrm>
          <a:prstGeom prst="rect">
            <a:avLst/>
          </a:prstGeom>
        </p:spPr>
      </p:pic>
      <p:sp>
        <p:nvSpPr>
          <p:cNvPr id="2" name="Rettangolo con angoli arrotondati 1">
            <a:extLst>
              <a:ext uri="{FF2B5EF4-FFF2-40B4-BE49-F238E27FC236}">
                <a16:creationId xmlns:a16="http://schemas.microsoft.com/office/drawing/2014/main" id="{B08A6660-90FF-960C-EF0E-6631D17745F1}"/>
              </a:ext>
            </a:extLst>
          </p:cNvPr>
          <p:cNvSpPr/>
          <p:nvPr/>
        </p:nvSpPr>
        <p:spPr>
          <a:xfrm>
            <a:off x="1959428" y="2677886"/>
            <a:ext cx="9437915" cy="4425043"/>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1" name="Google Shape;201;p9"/>
          <p:cNvSpPr txBox="1">
            <a:spLocks noGrp="1"/>
          </p:cNvSpPr>
          <p:nvPr>
            <p:ph type="sldNum" idx="12"/>
          </p:nvPr>
        </p:nvSpPr>
        <p:spPr>
          <a:xfrm>
            <a:off x="12162557" y="9250494"/>
            <a:ext cx="309136" cy="165275"/>
          </a:xfrm>
          <a:prstGeom prst="rect">
            <a:avLst/>
          </a:prstGeom>
          <a:noFill/>
          <a:ln>
            <a:noFill/>
          </a:ln>
        </p:spPr>
        <p:txBody>
          <a:bodyPr spcFirstLastPara="1" wrap="square" lIns="27075" tIns="27075" rIns="27075" bIns="27075" anchor="b" anchorCtr="0">
            <a:spAutoFit/>
          </a:bodyPr>
          <a:lstStyle/>
          <a:p>
            <a:pPr marL="0" lvl="0" indent="0" algn="ctr" rtl="0">
              <a:lnSpc>
                <a:spcPct val="100000"/>
              </a:lnSpc>
              <a:spcBef>
                <a:spcPts val="0"/>
              </a:spcBef>
              <a:spcAft>
                <a:spcPts val="0"/>
              </a:spcAft>
              <a:buClr>
                <a:srgbClr val="294E32"/>
              </a:buClr>
              <a:buSzPts val="1600"/>
              <a:buFont typeface="Arial"/>
              <a:buNone/>
            </a:pPr>
            <a:fld id="{00000000-1234-1234-1234-123412341234}" type="slidenum">
              <a:rPr lang="it-IT"/>
              <a:pPr marL="0" lvl="0" indent="0" algn="ctr" rtl="0">
                <a:lnSpc>
                  <a:spcPct val="100000"/>
                </a:lnSpc>
                <a:spcBef>
                  <a:spcPts val="0"/>
                </a:spcBef>
                <a:spcAft>
                  <a:spcPts val="0"/>
                </a:spcAft>
                <a:buClr>
                  <a:srgbClr val="294E32"/>
                </a:buClr>
                <a:buSzPts val="1600"/>
                <a:buFont typeface="Arial"/>
                <a:buNone/>
              </a:pPr>
              <a:t>3</a:t>
            </a:fld>
            <a:endParaRPr/>
          </a:p>
        </p:txBody>
      </p:sp>
      <p:sp>
        <p:nvSpPr>
          <p:cNvPr id="202" name="Google Shape;202;p9"/>
          <p:cNvSpPr txBox="1">
            <a:spLocks noGrp="1"/>
          </p:cNvSpPr>
          <p:nvPr>
            <p:ph type="body" idx="1"/>
          </p:nvPr>
        </p:nvSpPr>
        <p:spPr>
          <a:xfrm>
            <a:off x="3566003" y="2983523"/>
            <a:ext cx="6711952" cy="3888558"/>
          </a:xfrm>
          <a:prstGeom prst="rect">
            <a:avLst/>
          </a:prstGeom>
          <a:noFill/>
          <a:ln>
            <a:noFill/>
          </a:ln>
        </p:spPr>
        <p:txBody>
          <a:bodyPr spcFirstLastPara="1" wrap="square" lIns="27075" tIns="27075" rIns="27075" bIns="27075" anchor="ctr" anchorCtr="0">
            <a:noAutofit/>
          </a:bodyPr>
          <a:lstStyle/>
          <a:p>
            <a:pPr marL="0" indent="0">
              <a:spcBef>
                <a:spcPts val="0"/>
              </a:spcBef>
            </a:pPr>
            <a:r>
              <a:rPr lang="it-IT" sz="2800" dirty="0" err="1">
                <a:solidFill>
                  <a:srgbClr val="294E32"/>
                </a:solidFill>
                <a:latin typeface="Source Sans Pro"/>
                <a:ea typeface="Source Sans Pro"/>
              </a:rPr>
              <a:t>Develop</a:t>
            </a:r>
            <a:r>
              <a:rPr lang="it-IT" sz="2800" dirty="0">
                <a:solidFill>
                  <a:srgbClr val="294E32"/>
                </a:solidFill>
                <a:latin typeface="Source Sans Pro"/>
                <a:ea typeface="Source Sans Pro"/>
              </a:rPr>
              <a:t> a </a:t>
            </a:r>
            <a:r>
              <a:rPr lang="it-IT" sz="2800" b="1" dirty="0">
                <a:solidFill>
                  <a:srgbClr val="294E32"/>
                </a:solidFill>
                <a:latin typeface="Source Sans Pro"/>
                <a:ea typeface="Source Sans Pro"/>
              </a:rPr>
              <a:t>cutting-</a:t>
            </a:r>
            <a:r>
              <a:rPr lang="it-IT" sz="2800" b="1" dirty="0" err="1">
                <a:solidFill>
                  <a:srgbClr val="294E32"/>
                </a:solidFill>
                <a:latin typeface="Source Sans Pro"/>
                <a:ea typeface="Source Sans Pro"/>
              </a:rPr>
              <a:t>edge</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digital</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platform</a:t>
            </a:r>
            <a:r>
              <a:rPr lang="it-IT" sz="2800" dirty="0">
                <a:solidFill>
                  <a:srgbClr val="294E32"/>
                </a:solidFill>
                <a:latin typeface="Source Sans Pro"/>
                <a:ea typeface="Source Sans Pro"/>
              </a:rPr>
              <a:t> </a:t>
            </a:r>
            <a:r>
              <a:rPr lang="it-IT" sz="2800" dirty="0" err="1">
                <a:solidFill>
                  <a:srgbClr val="294E32"/>
                </a:solidFill>
                <a:latin typeface="Source Sans Pro"/>
                <a:ea typeface="Source Sans Pro"/>
              </a:rPr>
              <a:t>that</a:t>
            </a:r>
            <a:r>
              <a:rPr lang="it-IT" sz="2800" dirty="0">
                <a:solidFill>
                  <a:srgbClr val="294E32"/>
                </a:solidFill>
                <a:latin typeface="Source Sans Pro"/>
                <a:ea typeface="Source Sans Pro"/>
              </a:rPr>
              <a:t> </a:t>
            </a:r>
            <a:r>
              <a:rPr lang="it-IT" sz="2800" dirty="0" err="1">
                <a:solidFill>
                  <a:srgbClr val="294E32"/>
                </a:solidFill>
                <a:latin typeface="Source Sans Pro"/>
                <a:ea typeface="Source Sans Pro"/>
              </a:rPr>
              <a:t>elevates</a:t>
            </a:r>
            <a:r>
              <a:rPr lang="it-IT" sz="2800" dirty="0">
                <a:solidFill>
                  <a:srgbClr val="294E32"/>
                </a:solidFill>
                <a:latin typeface="Source Sans Pro"/>
                <a:ea typeface="Source Sans Pro"/>
              </a:rPr>
              <a:t> </a:t>
            </a:r>
            <a:r>
              <a:rPr lang="it-IT" sz="2800" b="1" dirty="0" err="1">
                <a:solidFill>
                  <a:srgbClr val="294E32"/>
                </a:solidFill>
                <a:latin typeface="Source Sans Pro"/>
                <a:ea typeface="Source Sans Pro"/>
              </a:rPr>
              <a:t>operational</a:t>
            </a:r>
            <a:r>
              <a:rPr lang="it-IT" sz="2800" b="1" dirty="0">
                <a:solidFill>
                  <a:srgbClr val="294E32"/>
                </a:solidFill>
                <a:latin typeface="Source Sans Pro"/>
                <a:ea typeface="Source Sans Pro"/>
              </a:rPr>
              <a:t> performance</a:t>
            </a:r>
            <a:r>
              <a:rPr lang="it-IT" sz="2800" dirty="0">
                <a:solidFill>
                  <a:srgbClr val="294E32"/>
                </a:solidFill>
                <a:latin typeface="Source Sans Pro"/>
                <a:ea typeface="Source Sans Pro"/>
              </a:rPr>
              <a:t> and </a:t>
            </a:r>
            <a:r>
              <a:rPr lang="it-IT" sz="2800" dirty="0" err="1">
                <a:solidFill>
                  <a:srgbClr val="294E32"/>
                </a:solidFill>
                <a:latin typeface="Source Sans Pro"/>
                <a:ea typeface="Source Sans Pro"/>
              </a:rPr>
              <a:t>enhances</a:t>
            </a:r>
            <a:r>
              <a:rPr lang="it-IT" sz="2800" dirty="0">
                <a:solidFill>
                  <a:srgbClr val="294E32"/>
                </a:solidFill>
                <a:latin typeface="Source Sans Pro"/>
                <a:ea typeface="Source Sans Pro"/>
              </a:rPr>
              <a:t> </a:t>
            </a:r>
            <a:r>
              <a:rPr lang="it-IT" sz="2800" b="1" dirty="0">
                <a:solidFill>
                  <a:srgbClr val="294E32"/>
                </a:solidFill>
                <a:latin typeface="Source Sans Pro"/>
                <a:ea typeface="Source Sans Pro"/>
              </a:rPr>
              <a:t>energy </a:t>
            </a:r>
            <a:r>
              <a:rPr lang="it-IT" sz="2800" b="1" dirty="0" err="1">
                <a:solidFill>
                  <a:srgbClr val="294E32"/>
                </a:solidFill>
                <a:latin typeface="Source Sans Pro"/>
                <a:ea typeface="Source Sans Pro"/>
              </a:rPr>
              <a:t>efficiency</a:t>
            </a:r>
            <a:r>
              <a:rPr lang="it-IT" sz="2800" dirty="0">
                <a:solidFill>
                  <a:srgbClr val="294E32"/>
                </a:solidFill>
                <a:latin typeface="Source Sans Pro"/>
                <a:ea typeface="Source Sans Pro"/>
              </a:rPr>
              <a:t> </a:t>
            </a:r>
            <a:r>
              <a:rPr lang="it-IT" sz="2800" dirty="0" err="1">
                <a:solidFill>
                  <a:srgbClr val="294E32"/>
                </a:solidFill>
                <a:latin typeface="Source Sans Pro"/>
                <a:ea typeface="Source Sans Pro"/>
              </a:rPr>
              <a:t>across</a:t>
            </a:r>
            <a:r>
              <a:rPr lang="it-IT" sz="2800" dirty="0">
                <a:solidFill>
                  <a:srgbClr val="294E32"/>
                </a:solidFill>
                <a:latin typeface="Source Sans Pro"/>
                <a:ea typeface="Source Sans Pro"/>
              </a:rPr>
              <a:t> the </a:t>
            </a:r>
            <a:r>
              <a:rPr lang="it-IT" sz="2800" dirty="0" err="1">
                <a:solidFill>
                  <a:srgbClr val="294E32"/>
                </a:solidFill>
                <a:latin typeface="Source Sans Pro"/>
                <a:ea typeface="Source Sans Pro"/>
              </a:rPr>
              <a:t>edge</a:t>
            </a:r>
            <a:r>
              <a:rPr lang="it-IT" sz="2800" dirty="0">
                <a:solidFill>
                  <a:srgbClr val="294E32"/>
                </a:solidFill>
                <a:latin typeface="Source Sans Pro"/>
                <a:ea typeface="Source Sans Pro"/>
              </a:rPr>
              <a:t>-core-cloud </a:t>
            </a:r>
            <a:r>
              <a:rPr lang="it-IT" sz="2800" dirty="0" err="1">
                <a:solidFill>
                  <a:srgbClr val="294E32"/>
                </a:solidFill>
                <a:latin typeface="Source Sans Pro"/>
                <a:ea typeface="Source Sans Pro"/>
              </a:rPr>
              <a:t>architecture</a:t>
            </a:r>
            <a:r>
              <a:rPr lang="it-IT" sz="2800" dirty="0">
                <a:solidFill>
                  <a:srgbClr val="294E32"/>
                </a:solidFill>
                <a:latin typeface="Source Sans Pro"/>
                <a:ea typeface="Source Sans Pro"/>
              </a:rPr>
              <a:t>, </a:t>
            </a:r>
            <a:r>
              <a:rPr lang="it-IT" sz="2800" dirty="0" err="1">
                <a:solidFill>
                  <a:srgbClr val="294E32"/>
                </a:solidFill>
                <a:latin typeface="Source Sans Pro"/>
                <a:ea typeface="Source Sans Pro"/>
              </a:rPr>
              <a:t>utilising</a:t>
            </a:r>
            <a:r>
              <a:rPr lang="it-IT" sz="2800" dirty="0">
                <a:solidFill>
                  <a:srgbClr val="294E32"/>
                </a:solidFill>
                <a:latin typeface="Source Sans Pro"/>
                <a:ea typeface="Source Sans Pro"/>
              </a:rPr>
              <a:t> a </a:t>
            </a:r>
            <a:r>
              <a:rPr lang="it-IT" sz="2800" b="1" dirty="0" err="1">
                <a:solidFill>
                  <a:srgbClr val="294E32"/>
                </a:solidFill>
                <a:latin typeface="Source Sans Pro"/>
                <a:ea typeface="Source Sans Pro"/>
              </a:rPr>
              <a:t>novel</a:t>
            </a:r>
            <a:r>
              <a:rPr lang="it-IT" sz="2800" b="1" dirty="0">
                <a:solidFill>
                  <a:srgbClr val="294E32"/>
                </a:solidFill>
                <a:latin typeface="Source Sans Pro"/>
                <a:ea typeface="Source Sans Pro"/>
              </a:rPr>
              <a:t> metadata </a:t>
            </a:r>
            <a:r>
              <a:rPr lang="it-IT" sz="2800" b="1" dirty="0" err="1">
                <a:solidFill>
                  <a:srgbClr val="294E32"/>
                </a:solidFill>
                <a:latin typeface="Source Sans Pro"/>
                <a:ea typeface="Source Sans Pro"/>
              </a:rPr>
              <a:t>fabric</a:t>
            </a:r>
            <a:r>
              <a:rPr lang="it-IT" sz="2800" dirty="0">
                <a:solidFill>
                  <a:srgbClr val="294E32"/>
                </a:solidFill>
                <a:latin typeface="Source Sans Pro"/>
                <a:ea typeface="Source Sans Pro"/>
              </a:rPr>
              <a:t> and an </a:t>
            </a:r>
            <a:r>
              <a:rPr lang="it-IT" sz="2800" b="1" dirty="0">
                <a:solidFill>
                  <a:srgbClr val="294E32"/>
                </a:solidFill>
                <a:latin typeface="Source Sans Pro"/>
                <a:ea typeface="Source Sans Pro"/>
              </a:rPr>
              <a:t>AI-</a:t>
            </a:r>
            <a:r>
              <a:rPr lang="it-IT" sz="2800" b="1" dirty="0" err="1">
                <a:solidFill>
                  <a:srgbClr val="294E32"/>
                </a:solidFill>
                <a:latin typeface="Source Sans Pro"/>
                <a:ea typeface="Source Sans Pro"/>
              </a:rPr>
              <a:t>powered</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optimisation</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engine</a:t>
            </a:r>
            <a:r>
              <a:rPr lang="it-IT" sz="2800" dirty="0">
                <a:solidFill>
                  <a:srgbClr val="294E32"/>
                </a:solidFill>
                <a:latin typeface="Source Sans Pro"/>
                <a:ea typeface="Source Sans Pro"/>
              </a:rPr>
              <a:t> to </a:t>
            </a:r>
            <a:r>
              <a:rPr lang="it-IT" sz="2800" b="1" dirty="0" err="1">
                <a:solidFill>
                  <a:srgbClr val="294E32"/>
                </a:solidFill>
                <a:latin typeface="Source Sans Pro"/>
                <a:ea typeface="Source Sans Pro"/>
              </a:rPr>
              <a:t>improve</a:t>
            </a:r>
            <a:r>
              <a:rPr lang="it-IT" sz="2800" b="1" dirty="0">
                <a:solidFill>
                  <a:srgbClr val="294E32"/>
                </a:solidFill>
                <a:latin typeface="Source Sans Pro"/>
                <a:ea typeface="Source Sans Pro"/>
              </a:rPr>
              <a:t> privacy </a:t>
            </a:r>
            <a:r>
              <a:rPr lang="it-IT" sz="2800" b="1" dirty="0" err="1">
                <a:solidFill>
                  <a:srgbClr val="294E32"/>
                </a:solidFill>
                <a:latin typeface="Source Sans Pro"/>
                <a:ea typeface="Source Sans Pro"/>
              </a:rPr>
              <a:t>awareness</a:t>
            </a:r>
            <a:r>
              <a:rPr lang="it-IT" sz="2800" b="1" dirty="0">
                <a:solidFill>
                  <a:srgbClr val="294E32"/>
                </a:solidFill>
                <a:latin typeface="Source Sans Pro"/>
                <a:ea typeface="Source Sans Pro"/>
              </a:rPr>
              <a:t> </a:t>
            </a:r>
            <a:r>
              <a:rPr lang="it-IT" sz="2800" dirty="0" err="1">
                <a:solidFill>
                  <a:srgbClr val="294E32"/>
                </a:solidFill>
                <a:latin typeface="Source Sans Pro"/>
                <a:ea typeface="Source Sans Pro"/>
              </a:rPr>
              <a:t>while</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reducing</a:t>
            </a:r>
            <a:r>
              <a:rPr lang="it-IT" sz="2800" b="1" dirty="0">
                <a:solidFill>
                  <a:srgbClr val="294E32"/>
                </a:solidFill>
                <a:latin typeface="Source Sans Pro"/>
                <a:ea typeface="Source Sans Pro"/>
              </a:rPr>
              <a:t> </a:t>
            </a:r>
            <a:r>
              <a:rPr lang="it-IT" sz="2800" b="1" dirty="0" err="1">
                <a:solidFill>
                  <a:srgbClr val="294E32"/>
                </a:solidFill>
                <a:latin typeface="Source Sans Pro"/>
                <a:ea typeface="Source Sans Pro"/>
              </a:rPr>
              <a:t>environmental</a:t>
            </a:r>
            <a:r>
              <a:rPr lang="it-IT" sz="2800" b="1" dirty="0">
                <a:solidFill>
                  <a:srgbClr val="294E32"/>
                </a:solidFill>
                <a:latin typeface="Source Sans Pro"/>
                <a:ea typeface="Source Sans Pro"/>
              </a:rPr>
              <a:t> impact </a:t>
            </a:r>
            <a:r>
              <a:rPr lang="it-IT" sz="2800" dirty="0">
                <a:solidFill>
                  <a:srgbClr val="294E32"/>
                </a:solidFill>
                <a:latin typeface="Source Sans Pro"/>
                <a:ea typeface="Source Sans Pro"/>
              </a:rPr>
              <a:t>of</a:t>
            </a:r>
            <a:r>
              <a:rPr lang="it-IT" sz="2800" b="1" dirty="0">
                <a:solidFill>
                  <a:srgbClr val="294E32"/>
                </a:solidFill>
                <a:latin typeface="Source Sans Pro"/>
                <a:ea typeface="Source Sans Pro"/>
              </a:rPr>
              <a:t> </a:t>
            </a:r>
            <a:r>
              <a:rPr lang="it-IT" sz="2800" dirty="0">
                <a:solidFill>
                  <a:srgbClr val="294E32"/>
                </a:solidFill>
                <a:latin typeface="Source Sans Pro"/>
                <a:ea typeface="Source Sans Pro"/>
              </a:rPr>
              <a:t>data </a:t>
            </a:r>
            <a:r>
              <a:rPr lang="it-IT" sz="2800" dirty="0" err="1">
                <a:solidFill>
                  <a:srgbClr val="294E32"/>
                </a:solidFill>
                <a:latin typeface="Source Sans Pro"/>
                <a:ea typeface="Source Sans Pro"/>
              </a:rPr>
              <a:t>movement</a:t>
            </a:r>
            <a:r>
              <a:rPr lang="it-IT" sz="2800" dirty="0">
                <a:solidFill>
                  <a:srgbClr val="294E32"/>
                </a:solidFill>
                <a:latin typeface="Source Sans Pro"/>
                <a:ea typeface="Source Sans Pro"/>
              </a:rPr>
              <a:t> and </a:t>
            </a:r>
            <a:r>
              <a:rPr lang="it-IT" sz="2800" dirty="0" err="1">
                <a:solidFill>
                  <a:srgbClr val="294E32"/>
                </a:solidFill>
                <a:latin typeface="Source Sans Pro"/>
                <a:ea typeface="Source Sans Pro"/>
              </a:rPr>
              <a:t>operations</a:t>
            </a:r>
            <a:endParaRPr lang="it-IT" sz="2800" dirty="0" err="1">
              <a:solidFill>
                <a:srgbClr val="294E32"/>
              </a:solidFill>
              <a:latin typeface="Source Sans Pro" panose="020B0503030403020204" pitchFamily="34" charset="0"/>
              <a:ea typeface="Source Sans Pro" panose="020B0503030403020204" pitchFamily="34" charset="0"/>
            </a:endParaRPr>
          </a:p>
        </p:txBody>
      </p:sp>
      <p:grpSp>
        <p:nvGrpSpPr>
          <p:cNvPr id="6" name="Gruppo 5">
            <a:extLst>
              <a:ext uri="{FF2B5EF4-FFF2-40B4-BE49-F238E27FC236}">
                <a16:creationId xmlns:a16="http://schemas.microsoft.com/office/drawing/2014/main" id="{2F81D43C-1CC3-6D06-68CF-261B244FA27F}"/>
              </a:ext>
            </a:extLst>
          </p:cNvPr>
          <p:cNvGrpSpPr/>
          <p:nvPr/>
        </p:nvGrpSpPr>
        <p:grpSpPr>
          <a:xfrm>
            <a:off x="630911" y="3467422"/>
            <a:ext cx="2424546" cy="2424546"/>
            <a:chOff x="9892579" y="1838647"/>
            <a:chExt cx="2424546" cy="2424546"/>
          </a:xfrm>
        </p:grpSpPr>
        <p:sp>
          <p:nvSpPr>
            <p:cNvPr id="5" name="Ovale 4">
              <a:extLst>
                <a:ext uri="{FF2B5EF4-FFF2-40B4-BE49-F238E27FC236}">
                  <a16:creationId xmlns:a16="http://schemas.microsoft.com/office/drawing/2014/main" id="{E363D971-E559-1078-0921-401AB89AE050}"/>
                </a:ext>
              </a:extLst>
            </p:cNvPr>
            <p:cNvSpPr/>
            <p:nvPr/>
          </p:nvSpPr>
          <p:spPr>
            <a:xfrm>
              <a:off x="9892579" y="1838647"/>
              <a:ext cx="2424546" cy="2424546"/>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6" name="Google Shape;206;p9" descr="Bullseye with solid fill"/>
            <p:cNvPicPr preferRelativeResize="0"/>
            <p:nvPr/>
          </p:nvPicPr>
          <p:blipFill rotWithShape="1">
            <a:blip r:embed="rId4">
              <a:alphaModFix/>
            </a:blip>
            <a:srcRect/>
            <a:stretch/>
          </p:blipFill>
          <p:spPr>
            <a:xfrm>
              <a:off x="10188864" y="2099979"/>
              <a:ext cx="1973693" cy="1901881"/>
            </a:xfrm>
            <a:prstGeom prst="rect">
              <a:avLst/>
            </a:prstGeom>
            <a:noFill/>
            <a:ln>
              <a:noFill/>
            </a:ln>
          </p:spPr>
        </p:pic>
      </p:grpSp>
      <p:sp>
        <p:nvSpPr>
          <p:cNvPr id="8" name="Google Shape;213;p10">
            <a:extLst>
              <a:ext uri="{FF2B5EF4-FFF2-40B4-BE49-F238E27FC236}">
                <a16:creationId xmlns:a16="http://schemas.microsoft.com/office/drawing/2014/main" id="{484ACD29-CE3D-2066-C8F6-D208B812872E}"/>
              </a:ext>
            </a:extLst>
          </p:cNvPr>
          <p:cNvSpPr txBox="1">
            <a:spLocks noGrp="1"/>
          </p:cNvSpPr>
          <p:nvPr>
            <p:ph type="title"/>
          </p:nvPr>
        </p:nvSpPr>
        <p:spPr>
          <a:xfrm>
            <a:off x="894531" y="326562"/>
            <a:ext cx="8044194" cy="543224"/>
          </a:xfrm>
          <a:prstGeom prst="rect">
            <a:avLst/>
          </a:prstGeom>
          <a:noFill/>
          <a:ln>
            <a:noFill/>
          </a:ln>
        </p:spPr>
        <p:txBody>
          <a:bodyPr spcFirstLastPara="1" wrap="square" lIns="27075" tIns="27075" rIns="27075" bIns="27075" anchor="ctr" anchorCtr="0">
            <a:normAutofit/>
          </a:bodyPr>
          <a:lstStyle/>
          <a:p>
            <a:pPr marL="0" lvl="0" indent="0" algn="l" rtl="0">
              <a:lnSpc>
                <a:spcPct val="80000"/>
              </a:lnSpc>
              <a:spcBef>
                <a:spcPts val="0"/>
              </a:spcBef>
              <a:spcAft>
                <a:spcPts val="0"/>
              </a:spcAft>
              <a:buClr>
                <a:srgbClr val="294E32"/>
              </a:buClr>
              <a:buSzPts val="3600"/>
              <a:buFont typeface="Arial Black"/>
              <a:buNone/>
            </a:pPr>
            <a:r>
              <a:rPr lang="it-IT" sz="4000" b="1" dirty="0">
                <a:latin typeface="Montserrat ExtraBold" pitchFamily="2" charset="77"/>
              </a:rPr>
              <a:t>GLACIATION</a:t>
            </a:r>
            <a:endParaRPr sz="4000" b="1" dirty="0">
              <a:latin typeface="Montserrat ExtraBold" pitchFamily="2" charset="77"/>
            </a:endParaRPr>
          </a:p>
        </p:txBody>
      </p:sp>
      <p:sp>
        <p:nvSpPr>
          <p:cNvPr id="9" name="Google Shape;214;p10">
            <a:extLst>
              <a:ext uri="{FF2B5EF4-FFF2-40B4-BE49-F238E27FC236}">
                <a16:creationId xmlns:a16="http://schemas.microsoft.com/office/drawing/2014/main" id="{C2C201B3-F690-E669-832C-8B74D9C074A4}"/>
              </a:ext>
            </a:extLst>
          </p:cNvPr>
          <p:cNvSpPr txBox="1">
            <a:spLocks/>
          </p:cNvSpPr>
          <p:nvPr/>
        </p:nvSpPr>
        <p:spPr>
          <a:xfrm>
            <a:off x="904297" y="731991"/>
            <a:ext cx="8043862" cy="558800"/>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83C7B2"/>
              </a:buClr>
              <a:buSzPts val="3600"/>
              <a:buFont typeface="Arial"/>
              <a:buNone/>
              <a:defRPr sz="3600" b="0" i="0" u="none" strike="noStrike" cap="none">
                <a:solidFill>
                  <a:srgbClr val="83C7B2"/>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r>
              <a:rPr lang="it-IT" sz="3200" dirty="0" err="1">
                <a:latin typeface="Montserrat Medium" pitchFamily="2" charset="77"/>
              </a:rPr>
              <a:t>Main</a:t>
            </a:r>
            <a:r>
              <a:rPr lang="it-IT" sz="3200" dirty="0">
                <a:latin typeface="Montserrat Medium" pitchFamily="2" charset="77"/>
              </a:rPr>
              <a:t> </a:t>
            </a:r>
            <a:r>
              <a:rPr lang="it-IT" sz="3200" dirty="0" err="1">
                <a:latin typeface="Montserrat Medium" pitchFamily="2" charset="77"/>
              </a:rPr>
              <a:t>objective</a:t>
            </a:r>
            <a:endParaRPr lang="it-IT" sz="3200" dirty="0">
              <a:latin typeface="Montserrat Medium" pitchFamily="2" charset="77"/>
            </a:endParaRPr>
          </a:p>
        </p:txBody>
      </p:sp>
      <p:sp>
        <p:nvSpPr>
          <p:cNvPr id="4" name="Segnaposto testo 5">
            <a:extLst>
              <a:ext uri="{FF2B5EF4-FFF2-40B4-BE49-F238E27FC236}">
                <a16:creationId xmlns:a16="http://schemas.microsoft.com/office/drawing/2014/main" id="{2A81A9B7-3F79-F8CD-59C3-A0C17EF70B90}"/>
              </a:ext>
            </a:extLst>
          </p:cNvPr>
          <p:cNvSpPr txBox="1">
            <a:spLocks/>
          </p:cNvSpPr>
          <p:nvPr/>
        </p:nvSpPr>
        <p:spPr>
          <a:xfrm>
            <a:off x="5437413" y="9179706"/>
            <a:ext cx="6024563" cy="30093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83C7B2"/>
              </a:buClr>
              <a:buSzPts val="1600"/>
              <a:buFont typeface="Arial"/>
              <a:buNone/>
              <a:defRPr sz="1400" b="1" i="0" u="none" strike="noStrike" cap="none">
                <a:solidFill>
                  <a:srgbClr val="83C7B2"/>
                </a:solidFill>
                <a:latin typeface="Montserrat SemiBold" pitchFamily="2" charset="77"/>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a:t>Introductory Project Presentation</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B1F2214D-3527-7EE7-6F18-E3CA04572FAD}"/>
              </a:ext>
            </a:extLst>
          </p:cNvPr>
          <p:cNvSpPr/>
          <p:nvPr/>
        </p:nvSpPr>
        <p:spPr>
          <a:xfrm>
            <a:off x="216457" y="1855100"/>
            <a:ext cx="6285944" cy="7063122"/>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3" name="Google Shape;243;p14"/>
          <p:cNvSpPr txBox="1">
            <a:spLocks noGrp="1"/>
          </p:cNvSpPr>
          <p:nvPr>
            <p:ph type="sldNum" idx="12"/>
          </p:nvPr>
        </p:nvSpPr>
        <p:spPr>
          <a:xfrm>
            <a:off x="12162557" y="9250494"/>
            <a:ext cx="309136" cy="165275"/>
          </a:xfrm>
          <a:prstGeom prst="rect">
            <a:avLst/>
          </a:prstGeom>
          <a:noFill/>
          <a:ln>
            <a:noFill/>
          </a:ln>
        </p:spPr>
        <p:txBody>
          <a:bodyPr spcFirstLastPara="1" wrap="square" lIns="27075" tIns="27075" rIns="27075" bIns="27075" anchor="b" anchorCtr="0">
            <a:spAutoFit/>
          </a:bodyPr>
          <a:lstStyle/>
          <a:p>
            <a:pPr marL="0" lvl="0" indent="0" algn="ctr" rtl="0">
              <a:lnSpc>
                <a:spcPct val="100000"/>
              </a:lnSpc>
              <a:spcBef>
                <a:spcPts val="0"/>
              </a:spcBef>
              <a:spcAft>
                <a:spcPts val="0"/>
              </a:spcAft>
              <a:buClr>
                <a:srgbClr val="294E32"/>
              </a:buClr>
              <a:buSzPts val="1600"/>
              <a:buFont typeface="Arial"/>
              <a:buNone/>
            </a:pPr>
            <a:fld id="{00000000-1234-1234-1234-123412341234}" type="slidenum">
              <a:rPr lang="it-IT"/>
              <a:pPr marL="0" lvl="0" indent="0" algn="ctr" rtl="0">
                <a:lnSpc>
                  <a:spcPct val="100000"/>
                </a:lnSpc>
                <a:spcBef>
                  <a:spcPts val="0"/>
                </a:spcBef>
                <a:spcAft>
                  <a:spcPts val="0"/>
                </a:spcAft>
                <a:buClr>
                  <a:srgbClr val="294E32"/>
                </a:buClr>
                <a:buSzPts val="1600"/>
                <a:buFont typeface="Arial"/>
                <a:buNone/>
              </a:pPr>
              <a:t>4</a:t>
            </a:fld>
            <a:endParaRPr/>
          </a:p>
        </p:txBody>
      </p:sp>
      <p:sp>
        <p:nvSpPr>
          <p:cNvPr id="244" name="Google Shape;244;p14"/>
          <p:cNvSpPr txBox="1">
            <a:spLocks noGrp="1"/>
          </p:cNvSpPr>
          <p:nvPr>
            <p:ph type="title"/>
          </p:nvPr>
        </p:nvSpPr>
        <p:spPr>
          <a:xfrm>
            <a:off x="899187" y="369137"/>
            <a:ext cx="10406063" cy="595239"/>
          </a:xfrm>
          <a:prstGeom prst="rect">
            <a:avLst/>
          </a:prstGeom>
          <a:noFill/>
          <a:ln>
            <a:noFill/>
          </a:ln>
        </p:spPr>
        <p:txBody>
          <a:bodyPr spcFirstLastPara="1" wrap="square" lIns="27075" tIns="27075" rIns="27075" bIns="27075" anchor="ctr" anchorCtr="0">
            <a:noAutofit/>
          </a:bodyPr>
          <a:lstStyle/>
          <a:p>
            <a:pPr marL="0" lvl="0" indent="0" algn="l" rtl="0">
              <a:lnSpc>
                <a:spcPct val="80000"/>
              </a:lnSpc>
              <a:spcBef>
                <a:spcPts val="0"/>
              </a:spcBef>
              <a:spcAft>
                <a:spcPts val="0"/>
              </a:spcAft>
              <a:buClr>
                <a:srgbClr val="294E32"/>
              </a:buClr>
              <a:buSzPct val="100000"/>
              <a:buFont typeface="Arial Black"/>
              <a:buNone/>
            </a:pPr>
            <a:r>
              <a:rPr lang="it-IT" sz="4000" b="1" dirty="0">
                <a:latin typeface="Montserrat ExtraBold" pitchFamily="2" charset="77"/>
              </a:rPr>
              <a:t>GLACIATION </a:t>
            </a:r>
            <a:r>
              <a:rPr lang="it-IT" sz="4000" b="1" dirty="0" err="1">
                <a:latin typeface="Montserrat ExtraBold" pitchFamily="2" charset="77"/>
              </a:rPr>
              <a:t>conceptual</a:t>
            </a:r>
            <a:r>
              <a:rPr lang="it-IT" sz="4000" b="1" dirty="0">
                <a:latin typeface="Montserrat ExtraBold" pitchFamily="2" charset="77"/>
              </a:rPr>
              <a:t> </a:t>
            </a:r>
            <a:r>
              <a:rPr lang="it-IT" sz="4000" b="1" dirty="0" err="1">
                <a:latin typeface="Montserrat ExtraBold" pitchFamily="2" charset="77"/>
              </a:rPr>
              <a:t>architecture</a:t>
            </a:r>
            <a:endParaRPr sz="4000" b="1" dirty="0">
              <a:latin typeface="Montserrat ExtraBold" pitchFamily="2" charset="77"/>
            </a:endParaRPr>
          </a:p>
        </p:txBody>
      </p:sp>
      <p:sp>
        <p:nvSpPr>
          <p:cNvPr id="3" name="Google Shape;244;p14">
            <a:extLst>
              <a:ext uri="{FF2B5EF4-FFF2-40B4-BE49-F238E27FC236}">
                <a16:creationId xmlns:a16="http://schemas.microsoft.com/office/drawing/2014/main" id="{940968DC-2598-609F-EC3B-393D9401D80E}"/>
              </a:ext>
            </a:extLst>
          </p:cNvPr>
          <p:cNvSpPr txBox="1">
            <a:spLocks/>
          </p:cNvSpPr>
          <p:nvPr/>
        </p:nvSpPr>
        <p:spPr>
          <a:xfrm>
            <a:off x="852887" y="855272"/>
            <a:ext cx="10406063" cy="595239"/>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294E32"/>
              </a:buClr>
              <a:buSzPts val="3600"/>
              <a:buFont typeface="Arial Black"/>
              <a:buNone/>
              <a:defRPr sz="3600" b="0" i="0" u="none" strike="noStrike" cap="none">
                <a:solidFill>
                  <a:srgbClr val="294E32"/>
                </a:solidFill>
                <a:latin typeface="Arial Black"/>
                <a:ea typeface="Arial Black"/>
                <a:cs typeface="Arial Black"/>
                <a:sym typeface="Arial Black"/>
              </a:defRPr>
            </a:lvl1pPr>
            <a:lvl2pPr marR="0" lvl="1"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9pPr>
          </a:lstStyle>
          <a:p>
            <a:pPr>
              <a:buSzPct val="100000"/>
            </a:pPr>
            <a:r>
              <a:rPr lang="it-IT" sz="3200" dirty="0">
                <a:solidFill>
                  <a:srgbClr val="81C7B3"/>
                </a:solidFill>
                <a:latin typeface="Montserrat Medium" pitchFamily="2" charset="77"/>
              </a:rPr>
              <a:t>Edge to cloud continuum</a:t>
            </a:r>
          </a:p>
        </p:txBody>
      </p:sp>
      <p:pic>
        <p:nvPicPr>
          <p:cNvPr id="4" name="Immagine 3">
            <a:extLst>
              <a:ext uri="{FF2B5EF4-FFF2-40B4-BE49-F238E27FC236}">
                <a16:creationId xmlns:a16="http://schemas.microsoft.com/office/drawing/2014/main" id="{498B4A1B-337A-C2F1-D1A3-8AF81D901DDB}"/>
              </a:ext>
            </a:extLst>
          </p:cNvPr>
          <p:cNvPicPr>
            <a:picLocks noChangeAspect="1"/>
          </p:cNvPicPr>
          <p:nvPr/>
        </p:nvPicPr>
        <p:blipFill>
          <a:blip r:embed="rId3"/>
          <a:stretch>
            <a:fillRect/>
          </a:stretch>
        </p:blipFill>
        <p:spPr>
          <a:xfrm>
            <a:off x="7128346" y="3022605"/>
            <a:ext cx="5429351" cy="4033999"/>
          </a:xfrm>
          <a:prstGeom prst="rect">
            <a:avLst/>
          </a:prstGeom>
        </p:spPr>
      </p:pic>
      <p:sp>
        <p:nvSpPr>
          <p:cNvPr id="6" name="CasellaDiTesto 5">
            <a:extLst>
              <a:ext uri="{FF2B5EF4-FFF2-40B4-BE49-F238E27FC236}">
                <a16:creationId xmlns:a16="http://schemas.microsoft.com/office/drawing/2014/main" id="{6165AF7E-A154-F525-1D30-7EDF4C44D9A2}"/>
              </a:ext>
            </a:extLst>
          </p:cNvPr>
          <p:cNvSpPr txBox="1"/>
          <p:nvPr/>
        </p:nvSpPr>
        <p:spPr>
          <a:xfrm>
            <a:off x="593859" y="2337703"/>
            <a:ext cx="5682764" cy="3079817"/>
          </a:xfrm>
          <a:prstGeom prst="rect">
            <a:avLst/>
          </a:prstGeom>
          <a:noFill/>
        </p:spPr>
        <p:txBody>
          <a:bodyPr wrap="square">
            <a:spAutoFit/>
          </a:bodyPr>
          <a:lstStyle/>
          <a:p>
            <a:r>
              <a:rPr lang="it-IT" sz="1600" b="1" dirty="0">
                <a:solidFill>
                  <a:srgbClr val="81C7B3"/>
                </a:solidFill>
                <a:latin typeface="Source Sans Pro" panose="020B0503030403020204" pitchFamily="34" charset="0"/>
                <a:ea typeface="Source Sans Pro" panose="020B0503030403020204" pitchFamily="34" charset="0"/>
              </a:rPr>
              <a:t>1</a:t>
            </a:r>
            <a:r>
              <a:rPr lang="it-IT" sz="1600" b="1" dirty="0">
                <a:solidFill>
                  <a:srgbClr val="294E32"/>
                </a:solidFill>
                <a:latin typeface="Source Sans Pro" panose="020B0503030403020204" pitchFamily="34" charset="0"/>
                <a:ea typeface="Source Sans Pro" panose="020B0503030403020204" pitchFamily="34" charset="0"/>
              </a:rPr>
              <a:t> Metadata service</a:t>
            </a:r>
            <a:br>
              <a:rPr lang="it-IT" dirty="0">
                <a:solidFill>
                  <a:srgbClr val="294E32"/>
                </a:solidFill>
                <a:latin typeface="Source Sans Pro" panose="020B0503030403020204" pitchFamily="34" charset="0"/>
                <a:ea typeface="Source Sans Pro" panose="020B0503030403020204" pitchFamily="34" charset="0"/>
              </a:rPr>
            </a:br>
            <a:r>
              <a:rPr lang="it-IT" dirty="0" err="1">
                <a:solidFill>
                  <a:srgbClr val="294E32"/>
                </a:solidFill>
                <a:latin typeface="Source Sans Pro" panose="020B0503030403020204" pitchFamily="34" charset="0"/>
                <a:ea typeface="Source Sans Pro" panose="020B0503030403020204" pitchFamily="34" charset="0"/>
              </a:rPr>
              <a:t>Manages</a:t>
            </a:r>
            <a:r>
              <a:rPr lang="it-IT" dirty="0">
                <a:solidFill>
                  <a:srgbClr val="294E32"/>
                </a:solidFill>
                <a:latin typeface="Source Sans Pro" panose="020B0503030403020204" pitchFamily="34" charset="0"/>
                <a:ea typeface="Source Sans Pro" panose="020B0503030403020204" pitchFamily="34" charset="0"/>
              </a:rPr>
              <a:t> metadata, state of </a:t>
            </a:r>
            <a:r>
              <a:rPr lang="it-IT" dirty="0" err="1">
                <a:solidFill>
                  <a:srgbClr val="294E32"/>
                </a:solidFill>
                <a:latin typeface="Source Sans Pro" panose="020B0503030403020204" pitchFamily="34" charset="0"/>
                <a:ea typeface="Source Sans Pro" panose="020B0503030403020204" pitchFamily="34" charset="0"/>
              </a:rPr>
              <a:t>node</a:t>
            </a:r>
            <a:r>
              <a:rPr lang="it-IT" dirty="0">
                <a:solidFill>
                  <a:srgbClr val="294E32"/>
                </a:solidFill>
                <a:latin typeface="Source Sans Pro" panose="020B0503030403020204" pitchFamily="34" charset="0"/>
                <a:ea typeface="Source Sans Pro" panose="020B0503030403020204" pitchFamily="34" charset="0"/>
              </a:rPr>
              <a:t> or cluster of </a:t>
            </a:r>
            <a:r>
              <a:rPr lang="it-IT" dirty="0" err="1">
                <a:solidFill>
                  <a:srgbClr val="294E32"/>
                </a:solidFill>
                <a:latin typeface="Source Sans Pro" panose="020B0503030403020204" pitchFamily="34" charset="0"/>
                <a:ea typeface="Source Sans Pro" panose="020B0503030403020204" pitchFamily="34" charset="0"/>
              </a:rPr>
              <a:t>nodes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synchronizes</a:t>
            </a:r>
            <a:r>
              <a:rPr lang="it-IT" dirty="0">
                <a:solidFill>
                  <a:srgbClr val="294E32"/>
                </a:solidFill>
                <a:latin typeface="Source Sans Pro" panose="020B0503030403020204" pitchFamily="34" charset="0"/>
                <a:ea typeface="Source Sans Pro" panose="020B0503030403020204" pitchFamily="34" charset="0"/>
              </a:rPr>
              <a:t> the metadata </a:t>
            </a:r>
            <a:r>
              <a:rPr lang="it-IT" dirty="0" err="1">
                <a:solidFill>
                  <a:srgbClr val="294E32"/>
                </a:solidFill>
                <a:latin typeface="Source Sans Pro" panose="020B0503030403020204" pitchFamily="34" charset="0"/>
                <a:ea typeface="Source Sans Pro" panose="020B0503030403020204" pitchFamily="34" charset="0"/>
              </a:rPr>
              <a:t>between</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nodes</a:t>
            </a:r>
            <a:r>
              <a:rPr lang="it-IT" dirty="0">
                <a:solidFill>
                  <a:srgbClr val="294E32"/>
                </a:solidFill>
                <a:latin typeface="Source Sans Pro" panose="020B0503030403020204" pitchFamily="34" charset="0"/>
                <a:ea typeface="Source Sans Pro" panose="020B0503030403020204" pitchFamily="34" charset="0"/>
              </a:rPr>
              <a:t>;</a:t>
            </a:r>
            <a:br>
              <a:rPr lang="it-IT" dirty="0">
                <a:solidFill>
                  <a:srgbClr val="294E32"/>
                </a:solidFill>
                <a:latin typeface="Source Sans Pro" panose="020B0503030403020204" pitchFamily="34" charset="0"/>
                <a:ea typeface="Source Sans Pro" panose="020B0503030403020204" pitchFamily="34" charset="0"/>
              </a:rPr>
            </a:br>
            <a:endParaRPr lang="it-IT" dirty="0">
              <a:solidFill>
                <a:srgbClr val="294E32"/>
              </a:solidFill>
              <a:latin typeface="Source Sans Pro" panose="020B0503030403020204" pitchFamily="34" charset="0"/>
              <a:ea typeface="Source Sans Pro" panose="020B0503030403020204" pitchFamily="34" charset="0"/>
            </a:endParaRPr>
          </a:p>
          <a:p>
            <a:r>
              <a:rPr lang="it-IT" sz="1600" b="1" dirty="0">
                <a:solidFill>
                  <a:srgbClr val="81C7B3"/>
                </a:solidFill>
                <a:latin typeface="Source Sans Pro" panose="020B0503030403020204" pitchFamily="34" charset="0"/>
                <a:ea typeface="Source Sans Pro" panose="020B0503030403020204" pitchFamily="34" charset="0"/>
              </a:rPr>
              <a:t>2</a:t>
            </a:r>
            <a:r>
              <a:rPr lang="it-IT" sz="1600" b="1" dirty="0">
                <a:solidFill>
                  <a:srgbClr val="294E32"/>
                </a:solidFill>
                <a:latin typeface="Source Sans Pro" panose="020B0503030403020204" pitchFamily="34" charset="0"/>
                <a:ea typeface="Source Sans Pro" panose="020B0503030403020204" pitchFamily="34" charset="0"/>
              </a:rPr>
              <a:t> Data storage service</a:t>
            </a:r>
            <a:br>
              <a:rPr lang="it-IT" b="1" dirty="0">
                <a:solidFill>
                  <a:srgbClr val="294E32"/>
                </a:solidFill>
                <a:latin typeface="Source Sans Pro" panose="020B0503030403020204" pitchFamily="34" charset="0"/>
                <a:ea typeface="Source Sans Pro" panose="020B0503030403020204" pitchFamily="34" charset="0"/>
              </a:rPr>
            </a:br>
            <a:r>
              <a:rPr lang="it-IT" dirty="0">
                <a:solidFill>
                  <a:srgbClr val="294E32"/>
                </a:solidFill>
                <a:latin typeface="Source Sans Pro" panose="020B0503030403020204" pitchFamily="34" charset="0"/>
                <a:ea typeface="Source Sans Pro" panose="020B0503030403020204" pitchFamily="34" charset="0"/>
              </a:rPr>
              <a:t>Handles </a:t>
            </a:r>
            <a:r>
              <a:rPr lang="it-IT" dirty="0" err="1">
                <a:solidFill>
                  <a:srgbClr val="294E32"/>
                </a:solidFill>
                <a:latin typeface="Source Sans Pro" panose="020B0503030403020204" pitchFamily="34" charset="0"/>
                <a:ea typeface="Source Sans Pro" panose="020B0503030403020204" pitchFamily="34" charset="0"/>
              </a:rPr>
              <a:t>read</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write</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requests</a:t>
            </a:r>
            <a:r>
              <a:rPr lang="it-IT" dirty="0">
                <a:solidFill>
                  <a:srgbClr val="294E32"/>
                </a:solidFill>
                <a:latin typeface="Source Sans Pro" panose="020B0503030403020204" pitchFamily="34" charset="0"/>
                <a:ea typeface="Source Sans Pro" panose="020B0503030403020204" pitchFamily="34" charset="0"/>
              </a:rPr>
              <a:t> and </a:t>
            </a:r>
            <a:r>
              <a:rPr lang="it-IT" dirty="0" err="1">
                <a:solidFill>
                  <a:srgbClr val="294E32"/>
                </a:solidFill>
                <a:latin typeface="Source Sans Pro" panose="020B0503030403020204" pitchFamily="34" charset="0"/>
                <a:ea typeface="Source Sans Pro" panose="020B0503030403020204" pitchFamily="34" charset="0"/>
              </a:rPr>
              <a:t>operations</a:t>
            </a:r>
            <a:r>
              <a:rPr lang="it-IT" dirty="0">
                <a:solidFill>
                  <a:srgbClr val="294E32"/>
                </a:solidFill>
                <a:latin typeface="Source Sans Pro" panose="020B0503030403020204" pitchFamily="34" charset="0"/>
                <a:ea typeface="Source Sans Pro" panose="020B0503030403020204" pitchFamily="34" charset="0"/>
              </a:rPr>
              <a:t> from </a:t>
            </a:r>
            <a:r>
              <a:rPr lang="it-IT" dirty="0" err="1">
                <a:solidFill>
                  <a:srgbClr val="294E32"/>
                </a:solidFill>
                <a:latin typeface="Source Sans Pro" panose="020B0503030403020204" pitchFamily="34" charset="0"/>
                <a:ea typeface="Source Sans Pro" panose="020B0503030403020204" pitchFamily="34" charset="0"/>
              </a:rPr>
              <a:t>node</a:t>
            </a:r>
            <a:r>
              <a:rPr lang="it-IT" dirty="0">
                <a:solidFill>
                  <a:srgbClr val="294E32"/>
                </a:solidFill>
                <a:latin typeface="Source Sans Pro" panose="020B0503030403020204" pitchFamily="34" charset="0"/>
                <a:ea typeface="Source Sans Pro" panose="020B0503030403020204" pitchFamily="34" charset="0"/>
              </a:rPr>
              <a:t> and or </a:t>
            </a:r>
            <a:r>
              <a:rPr lang="it-IT" dirty="0" err="1">
                <a:solidFill>
                  <a:srgbClr val="294E32"/>
                </a:solidFill>
                <a:latin typeface="Source Sans Pro" panose="020B0503030403020204" pitchFamily="34" charset="0"/>
                <a:ea typeface="Source Sans Pro" panose="020B0503030403020204" pitchFamily="34" charset="0"/>
              </a:rPr>
              <a:t>federated</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clustered</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nodes</a:t>
            </a:r>
            <a:r>
              <a:rPr lang="it-IT" dirty="0">
                <a:solidFill>
                  <a:srgbClr val="294E32"/>
                </a:solidFill>
                <a:latin typeface="Source Sans Pro" panose="020B0503030403020204" pitchFamily="34" charset="0"/>
                <a:ea typeface="Source Sans Pro" panose="020B0503030403020204" pitchFamily="34" charset="0"/>
              </a:rPr>
              <a:t>;</a:t>
            </a:r>
          </a:p>
          <a:p>
            <a:endParaRPr lang="it-IT" dirty="0">
              <a:solidFill>
                <a:srgbClr val="294E32"/>
              </a:solidFill>
              <a:latin typeface="Source Sans Pro" panose="020B0503030403020204" pitchFamily="34" charset="0"/>
              <a:ea typeface="Source Sans Pro" panose="020B0503030403020204" pitchFamily="34" charset="0"/>
            </a:endParaRPr>
          </a:p>
          <a:p>
            <a:r>
              <a:rPr lang="it-IT" sz="1600" b="1" dirty="0">
                <a:solidFill>
                  <a:srgbClr val="81C7B3"/>
                </a:solidFill>
                <a:latin typeface="Source Sans Pro" panose="020B0503030403020204" pitchFamily="34" charset="0"/>
                <a:ea typeface="Source Sans Pro" panose="020B0503030403020204" pitchFamily="34" charset="0"/>
              </a:rPr>
              <a:t>3</a:t>
            </a:r>
            <a:r>
              <a:rPr lang="it-IT" sz="1600" b="1" dirty="0">
                <a:solidFill>
                  <a:srgbClr val="294E32"/>
                </a:solidFill>
                <a:latin typeface="Source Sans Pro" panose="020B0503030403020204" pitchFamily="34" charset="0"/>
                <a:ea typeface="Source Sans Pro" panose="020B0503030403020204" pitchFamily="34" charset="0"/>
              </a:rPr>
              <a:t> Data processing monitoring service</a:t>
            </a:r>
            <a:br>
              <a:rPr lang="it-IT" b="1" dirty="0">
                <a:solidFill>
                  <a:srgbClr val="294E32"/>
                </a:solidFill>
                <a:latin typeface="Source Sans Pro" panose="020B0503030403020204" pitchFamily="34" charset="0"/>
                <a:ea typeface="Source Sans Pro" panose="020B0503030403020204" pitchFamily="34" charset="0"/>
              </a:rPr>
            </a:br>
            <a:r>
              <a:rPr lang="it-IT" dirty="0" err="1">
                <a:solidFill>
                  <a:srgbClr val="294E32"/>
                </a:solidFill>
                <a:latin typeface="Source Sans Pro" panose="020B0503030403020204" pitchFamily="34" charset="0"/>
                <a:ea typeface="Source Sans Pro" panose="020B0503030403020204" pitchFamily="34" charset="0"/>
              </a:rPr>
              <a:t>Monitors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real</a:t>
            </a:r>
            <a:r>
              <a:rPr lang="it-IT" dirty="0">
                <a:solidFill>
                  <a:srgbClr val="294E32"/>
                </a:solidFill>
                <a:latin typeface="Source Sans Pro" panose="020B0503030403020204" pitchFamily="34" charset="0"/>
                <a:ea typeface="Source Sans Pro" panose="020B0503030403020204" pitchFamily="34" charset="0"/>
              </a:rPr>
              <a:t> time and </a:t>
            </a:r>
            <a:r>
              <a:rPr lang="it-IT" dirty="0" err="1">
                <a:solidFill>
                  <a:srgbClr val="294E32"/>
                </a:solidFill>
                <a:latin typeface="Source Sans Pro" panose="020B0503030403020204" pitchFamily="34" charset="0"/>
                <a:ea typeface="Source Sans Pro" panose="020B0503030403020204" pitchFamily="34" charset="0"/>
              </a:rPr>
              <a:t>asynchronously</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executed</a:t>
            </a:r>
            <a:r>
              <a:rPr lang="it-IT" dirty="0">
                <a:solidFill>
                  <a:srgbClr val="294E32"/>
                </a:solidFill>
                <a:latin typeface="Source Sans Pro" panose="020B0503030403020204" pitchFamily="34" charset="0"/>
                <a:ea typeface="Source Sans Pro" panose="020B0503030403020204" pitchFamily="34" charset="0"/>
              </a:rPr>
              <a:t> data </a:t>
            </a:r>
            <a:r>
              <a:rPr lang="it-IT" dirty="0" err="1">
                <a:solidFill>
                  <a:srgbClr val="294E32"/>
                </a:solidFill>
                <a:latin typeface="Source Sans Pro" panose="020B0503030403020204" pitchFamily="34" charset="0"/>
                <a:ea typeface="Source Sans Pro" panose="020B0503030403020204" pitchFamily="34" charset="0"/>
              </a:rPr>
              <a:t>operations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registering</a:t>
            </a:r>
            <a:r>
              <a:rPr lang="it-IT" dirty="0">
                <a:solidFill>
                  <a:srgbClr val="294E32"/>
                </a:solidFill>
                <a:latin typeface="Source Sans Pro" panose="020B0503030403020204" pitchFamily="34" charset="0"/>
                <a:ea typeface="Source Sans Pro" panose="020B0503030403020204" pitchFamily="34" charset="0"/>
              </a:rPr>
              <a:t>  performance </a:t>
            </a:r>
            <a:r>
              <a:rPr lang="it-IT" dirty="0" err="1">
                <a:solidFill>
                  <a:srgbClr val="294E32"/>
                </a:solidFill>
                <a:latin typeface="Source Sans Pro" panose="020B0503030403020204" pitchFamily="34" charset="0"/>
                <a:ea typeface="Source Sans Pro" panose="020B0503030403020204" pitchFamily="34" charset="0"/>
              </a:rPr>
              <a:t>indicators</a:t>
            </a:r>
            <a:r>
              <a:rPr lang="it-IT" dirty="0">
                <a:solidFill>
                  <a:srgbClr val="294E32"/>
                </a:solidFill>
                <a:latin typeface="Source Sans Pro" panose="020B0503030403020204" pitchFamily="34" charset="0"/>
                <a:ea typeface="Source Sans Pro" panose="020B0503030403020204" pitchFamily="34" charset="0"/>
              </a:rPr>
              <a:t>; speed, data size, </a:t>
            </a:r>
            <a:r>
              <a:rPr lang="it-IT" dirty="0" err="1">
                <a:solidFill>
                  <a:srgbClr val="294E32"/>
                </a:solidFill>
                <a:latin typeface="Source Sans Pro" panose="020B0503030403020204" pitchFamily="34" charset="0"/>
                <a:ea typeface="Source Sans Pro" panose="020B0503030403020204" pitchFamily="34" charset="0"/>
              </a:rPr>
              <a:t>origins</a:t>
            </a:r>
            <a:r>
              <a:rPr lang="it-IT" dirty="0">
                <a:solidFill>
                  <a:srgbClr val="294E32"/>
                </a:solidFill>
                <a:latin typeface="Source Sans Pro" panose="020B0503030403020204" pitchFamily="34" charset="0"/>
                <a:ea typeface="Source Sans Pro" panose="020B0503030403020204" pitchFamily="34" charset="0"/>
              </a:rPr>
              <a:t> of the data, </a:t>
            </a:r>
            <a:r>
              <a:rPr lang="it-IT" dirty="0" err="1">
                <a:solidFill>
                  <a:srgbClr val="294E32"/>
                </a:solidFill>
                <a:latin typeface="Source Sans Pro" panose="020B0503030403020204" pitchFamily="34" charset="0"/>
                <a:ea typeface="Source Sans Pro" panose="020B0503030403020204" pitchFamily="34" charset="0"/>
              </a:rPr>
              <a:t>destinations</a:t>
            </a:r>
            <a:r>
              <a:rPr lang="it-IT" dirty="0">
                <a:solidFill>
                  <a:srgbClr val="294E32"/>
                </a:solidFill>
                <a:latin typeface="Source Sans Pro" panose="020B0503030403020204" pitchFamily="34" charset="0"/>
                <a:ea typeface="Source Sans Pro" panose="020B0503030403020204" pitchFamily="34" charset="0"/>
              </a:rPr>
              <a:t> of the </a:t>
            </a:r>
            <a:r>
              <a:rPr lang="it-IT" dirty="0" err="1">
                <a:solidFill>
                  <a:srgbClr val="294E32"/>
                </a:solidFill>
                <a:latin typeface="Source Sans Pro" panose="020B0503030403020204" pitchFamily="34" charset="0"/>
                <a:ea typeface="Source Sans Pro" panose="020B0503030403020204" pitchFamily="34" charset="0"/>
              </a:rPr>
              <a:t>computational</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outcome</a:t>
            </a:r>
            <a:r>
              <a:rPr lang="it-IT" dirty="0">
                <a:solidFill>
                  <a:srgbClr val="294E32"/>
                </a:solidFill>
                <a:latin typeface="Source Sans Pro" panose="020B0503030403020204" pitchFamily="34" charset="0"/>
                <a:ea typeface="Source Sans Pro" panose="020B0503030403020204" pitchFamily="34" charset="0"/>
              </a:rPr>
              <a:t>, etc.</a:t>
            </a:r>
          </a:p>
          <a:p>
            <a:endParaRPr lang="it-IT" dirty="0">
              <a:solidFill>
                <a:srgbClr val="294E32"/>
              </a:solidFill>
              <a:latin typeface="Source Sans Pro" panose="020B0503030403020204" pitchFamily="34" charset="0"/>
              <a:ea typeface="Source Sans Pro" panose="020B0503030403020204" pitchFamily="34" charset="0"/>
            </a:endParaRPr>
          </a:p>
          <a:p>
            <a:r>
              <a:rPr lang="it-IT" sz="1600" b="1" dirty="0">
                <a:solidFill>
                  <a:srgbClr val="81C7B3"/>
                </a:solidFill>
                <a:latin typeface="Source Sans Pro" panose="020B0503030403020204" pitchFamily="34" charset="0"/>
                <a:ea typeface="Source Sans Pro" panose="020B0503030403020204" pitchFamily="34" charset="0"/>
              </a:rPr>
              <a:t>4</a:t>
            </a:r>
            <a:r>
              <a:rPr lang="it-IT" sz="1600" b="1" dirty="0">
                <a:solidFill>
                  <a:srgbClr val="294E32"/>
                </a:solidFill>
                <a:latin typeface="Source Sans Pro" panose="020B0503030403020204" pitchFamily="34" charset="0"/>
                <a:ea typeface="Source Sans Pro" panose="020B0503030403020204" pitchFamily="34" charset="0"/>
              </a:rPr>
              <a:t> Replica service</a:t>
            </a:r>
            <a:br>
              <a:rPr lang="it-IT" dirty="0">
                <a:solidFill>
                  <a:srgbClr val="294E32"/>
                </a:solidFill>
                <a:latin typeface="Source Sans Pro" panose="020B0503030403020204" pitchFamily="34" charset="0"/>
                <a:ea typeface="Source Sans Pro" panose="020B0503030403020204" pitchFamily="34" charset="0"/>
              </a:rPr>
            </a:br>
            <a:r>
              <a:rPr lang="it-IT" dirty="0" err="1">
                <a:solidFill>
                  <a:srgbClr val="294E32"/>
                </a:solidFill>
                <a:latin typeface="Source Sans Pro" panose="020B0503030403020204" pitchFamily="34" charset="0"/>
                <a:ea typeface="Source Sans Pro" panose="020B0503030403020204" pitchFamily="34" charset="0"/>
              </a:rPr>
              <a:t>Manages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replicas</a:t>
            </a:r>
            <a:r>
              <a:rPr lang="it-IT" dirty="0">
                <a:solidFill>
                  <a:srgbClr val="294E32"/>
                </a:solidFill>
                <a:latin typeface="Source Sans Pro" panose="020B0503030403020204" pitchFamily="34" charset="0"/>
                <a:ea typeface="Source Sans Pro" panose="020B0503030403020204" pitchFamily="34" charset="0"/>
              </a:rPr>
              <a:t> of files. </a:t>
            </a:r>
            <a:r>
              <a:rPr lang="it-IT" dirty="0" err="1">
                <a:solidFill>
                  <a:srgbClr val="294E32"/>
                </a:solidFill>
                <a:latin typeface="Source Sans Pro" panose="020B0503030403020204" pitchFamily="34" charset="0"/>
                <a:ea typeface="Source Sans Pro" panose="020B0503030403020204" pitchFamily="34" charset="0"/>
              </a:rPr>
              <a:t>Add</a:t>
            </a:r>
            <a:r>
              <a:rPr lang="it-IT" dirty="0">
                <a:solidFill>
                  <a:srgbClr val="294E32"/>
                </a:solidFill>
                <a:latin typeface="Source Sans Pro" panose="020B0503030403020204" pitchFamily="34" charset="0"/>
                <a:ea typeface="Source Sans Pro" panose="020B0503030403020204" pitchFamily="34" charset="0"/>
              </a:rPr>
              <a:t>, migrate, </a:t>
            </a:r>
            <a:r>
              <a:rPr lang="it-IT" dirty="0" err="1">
                <a:solidFill>
                  <a:srgbClr val="294E32"/>
                </a:solidFill>
                <a:latin typeface="Source Sans Pro" panose="020B0503030403020204" pitchFamily="34" charset="0"/>
                <a:ea typeface="Source Sans Pro" panose="020B0503030403020204" pitchFamily="34" charset="0"/>
              </a:rPr>
              <a:t>remove</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based</a:t>
            </a:r>
            <a:r>
              <a:rPr lang="it-IT" dirty="0">
                <a:solidFill>
                  <a:srgbClr val="294E32"/>
                </a:solidFill>
                <a:latin typeface="Source Sans Pro" panose="020B0503030403020204" pitchFamily="34" charset="0"/>
                <a:ea typeface="Source Sans Pro" panose="020B0503030403020204" pitchFamily="34" charset="0"/>
              </a:rPr>
              <a:t> on </a:t>
            </a:r>
            <a:r>
              <a:rPr lang="it-IT" dirty="0" err="1">
                <a:solidFill>
                  <a:srgbClr val="294E32"/>
                </a:solidFill>
                <a:latin typeface="Source Sans Pro" panose="020B0503030403020204" pitchFamily="34" charset="0"/>
                <a:ea typeface="Source Sans Pro" panose="020B0503030403020204" pitchFamily="34" charset="0"/>
              </a:rPr>
              <a:t>prediction</a:t>
            </a:r>
            <a:r>
              <a:rPr lang="it-IT" dirty="0">
                <a:solidFill>
                  <a:srgbClr val="294E32"/>
                </a:solidFill>
                <a:latin typeface="Source Sans Pro" panose="020B0503030403020204" pitchFamily="34" charset="0"/>
                <a:ea typeface="Source Sans Pro" panose="020B0503030403020204" pitchFamily="34" charset="0"/>
              </a:rPr>
              <a:t> and </a:t>
            </a:r>
            <a:r>
              <a:rPr lang="it-IT" dirty="0" err="1">
                <a:solidFill>
                  <a:srgbClr val="294E32"/>
                </a:solidFill>
                <a:latin typeface="Source Sans Pro" panose="020B0503030403020204" pitchFamily="34" charset="0"/>
                <a:ea typeface="Source Sans Pro" panose="020B0503030403020204" pitchFamily="34" charset="0"/>
              </a:rPr>
              <a:t>swarm</a:t>
            </a:r>
            <a:r>
              <a:rPr lang="it-IT" dirty="0">
                <a:solidFill>
                  <a:srgbClr val="294E32"/>
                </a:solidFill>
                <a:latin typeface="Source Sans Pro" panose="020B0503030403020204" pitchFamily="34" charset="0"/>
                <a:ea typeface="Source Sans Pro" panose="020B0503030403020204" pitchFamily="34" charset="0"/>
              </a:rPr>
              <a:t> intelligence;</a:t>
            </a:r>
          </a:p>
          <a:p>
            <a:endParaRPr lang="it-IT" sz="1600" b="1" dirty="0">
              <a:solidFill>
                <a:srgbClr val="81C7B3"/>
              </a:solidFill>
              <a:latin typeface="Source Sans Pro" panose="020B0503030403020204" pitchFamily="34" charset="0"/>
              <a:ea typeface="Source Sans Pro" panose="020B0503030403020204" pitchFamily="34" charset="0"/>
            </a:endParaRPr>
          </a:p>
          <a:p>
            <a:r>
              <a:rPr lang="it-IT" sz="1600" b="1" dirty="0">
                <a:solidFill>
                  <a:srgbClr val="81C7B3"/>
                </a:solidFill>
                <a:latin typeface="Source Sans Pro" panose="020B0503030403020204" pitchFamily="34" charset="0"/>
                <a:ea typeface="Source Sans Pro" panose="020B0503030403020204" pitchFamily="34" charset="0"/>
              </a:rPr>
              <a:t>5 </a:t>
            </a:r>
            <a:r>
              <a:rPr lang="it-IT" sz="1600" b="1" dirty="0">
                <a:solidFill>
                  <a:srgbClr val="294E32"/>
                </a:solidFill>
                <a:latin typeface="Source Sans Pro" panose="020B0503030403020204" pitchFamily="34" charset="0"/>
                <a:ea typeface="Source Sans Pro" panose="020B0503030403020204" pitchFamily="34" charset="0"/>
              </a:rPr>
              <a:t>Trade-off service</a:t>
            </a:r>
            <a:br>
              <a:rPr lang="it-IT" dirty="0">
                <a:solidFill>
                  <a:srgbClr val="294E32"/>
                </a:solidFill>
                <a:latin typeface="Source Sans Pro" panose="020B0503030403020204" pitchFamily="34" charset="0"/>
                <a:ea typeface="Source Sans Pro" panose="020B0503030403020204" pitchFamily="34" charset="0"/>
              </a:rPr>
            </a:br>
            <a:r>
              <a:rPr lang="it-IT" dirty="0">
                <a:solidFill>
                  <a:srgbClr val="294E32"/>
                </a:solidFill>
                <a:latin typeface="Source Sans Pro" panose="020B0503030403020204" pitchFamily="34" charset="0"/>
                <a:ea typeface="Source Sans Pro" panose="020B0503030403020204" pitchFamily="34" charset="0"/>
              </a:rPr>
              <a:t>Balance </a:t>
            </a:r>
            <a:r>
              <a:rPr lang="it-IT" dirty="0" err="1">
                <a:solidFill>
                  <a:srgbClr val="294E32"/>
                </a:solidFill>
                <a:latin typeface="Source Sans Pro" panose="020B0503030403020204" pitchFamily="34" charset="0"/>
                <a:ea typeface="Source Sans Pro" panose="020B0503030403020204" pitchFamily="34" charset="0"/>
              </a:rPr>
              <a:t>between</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latency</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resource</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utilization</a:t>
            </a:r>
            <a:r>
              <a:rPr lang="it-IT" dirty="0">
                <a:solidFill>
                  <a:srgbClr val="294E32"/>
                </a:solidFill>
                <a:latin typeface="Source Sans Pro" panose="020B0503030403020204" pitchFamily="34" charset="0"/>
                <a:ea typeface="Source Sans Pro" panose="020B0503030403020204" pitchFamily="34" charset="0"/>
              </a:rPr>
              <a:t>, energy </a:t>
            </a:r>
            <a:r>
              <a:rPr lang="it-IT" dirty="0" err="1">
                <a:solidFill>
                  <a:srgbClr val="294E32"/>
                </a:solidFill>
                <a:latin typeface="Source Sans Pro" panose="020B0503030403020204" pitchFamily="34" charset="0"/>
                <a:ea typeface="Source Sans Pro" panose="020B0503030403020204" pitchFamily="34" charset="0"/>
              </a:rPr>
              <a:t>comsumption</a:t>
            </a:r>
            <a:r>
              <a:rPr lang="it-IT" dirty="0">
                <a:solidFill>
                  <a:srgbClr val="294E32"/>
                </a:solidFill>
                <a:latin typeface="Source Sans Pro" panose="020B0503030403020204" pitchFamily="34" charset="0"/>
                <a:ea typeface="Source Sans Pro" panose="020B0503030403020204" pitchFamily="34" charset="0"/>
              </a:rPr>
              <a:t>, privacy, security, GDPR, data </a:t>
            </a:r>
            <a:r>
              <a:rPr lang="it-IT" dirty="0" err="1">
                <a:solidFill>
                  <a:srgbClr val="294E32"/>
                </a:solidFill>
                <a:latin typeface="Source Sans Pro" panose="020B0503030403020204" pitchFamily="34" charset="0"/>
                <a:ea typeface="Source Sans Pro" panose="020B0503030403020204" pitchFamily="34" charset="0"/>
              </a:rPr>
              <a:t>locality</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requirements</a:t>
            </a:r>
            <a:r>
              <a:rPr lang="it-IT" dirty="0">
                <a:solidFill>
                  <a:srgbClr val="294E32"/>
                </a:solidFill>
                <a:latin typeface="Source Sans Pro" panose="020B0503030403020204" pitchFamily="34" charset="0"/>
                <a:ea typeface="Source Sans Pro" panose="020B0503030403020204" pitchFamily="34" charset="0"/>
              </a:rPr>
              <a:t> for data storage in the </a:t>
            </a:r>
            <a:r>
              <a:rPr lang="it-IT" dirty="0" err="1">
                <a:solidFill>
                  <a:srgbClr val="294E32"/>
                </a:solidFill>
                <a:latin typeface="Source Sans Pro" panose="020B0503030403020204" pitchFamily="34" charset="0"/>
                <a:ea typeface="Source Sans Pro" panose="020B0503030403020204" pitchFamily="34" charset="0"/>
              </a:rPr>
              <a:t>edge</a:t>
            </a:r>
            <a:r>
              <a:rPr lang="it-IT" dirty="0">
                <a:solidFill>
                  <a:srgbClr val="294E32"/>
                </a:solidFill>
                <a:latin typeface="Source Sans Pro" panose="020B0503030403020204" pitchFamily="34" charset="0"/>
                <a:ea typeface="Source Sans Pro" panose="020B0503030403020204" pitchFamily="34" charset="0"/>
              </a:rPr>
              <a:t> cloud continuum. </a:t>
            </a:r>
            <a:r>
              <a:rPr lang="it-IT" dirty="0" err="1">
                <a:solidFill>
                  <a:srgbClr val="294E32"/>
                </a:solidFill>
                <a:latin typeface="Source Sans Pro" panose="020B0503030403020204" pitchFamily="34" charset="0"/>
                <a:ea typeface="Source Sans Pro" panose="020B0503030403020204" pitchFamily="34" charset="0"/>
              </a:rPr>
              <a:t>Aligns</a:t>
            </a:r>
            <a:r>
              <a:rPr lang="it-IT" dirty="0">
                <a:solidFill>
                  <a:srgbClr val="294E32"/>
                </a:solidFill>
                <a:latin typeface="Source Sans Pro" panose="020B0503030403020204" pitchFamily="34" charset="0"/>
                <a:ea typeface="Source Sans Pro" panose="020B0503030403020204" pitchFamily="34" charset="0"/>
              </a:rPr>
              <a:t> with </a:t>
            </a:r>
            <a:r>
              <a:rPr lang="it-IT" dirty="0" err="1">
                <a:solidFill>
                  <a:srgbClr val="294E32"/>
                </a:solidFill>
                <a:latin typeface="Source Sans Pro" panose="020B0503030403020204" pitchFamily="34" charset="0"/>
                <a:ea typeface="Source Sans Pro" panose="020B0503030403020204" pitchFamily="34" charset="0"/>
              </a:rPr>
              <a:t>workload</a:t>
            </a:r>
            <a:r>
              <a:rPr lang="it-IT" dirty="0">
                <a:solidFill>
                  <a:srgbClr val="294E32"/>
                </a:solidFill>
                <a:latin typeface="Source Sans Pro" panose="020B0503030403020204" pitchFamily="34" charset="0"/>
                <a:ea typeface="Source Sans Pro" panose="020B0503030403020204" pitchFamily="34" charset="0"/>
              </a:rPr>
              <a:t> scheduling and task </a:t>
            </a:r>
            <a:r>
              <a:rPr lang="it-IT" dirty="0" err="1">
                <a:solidFill>
                  <a:srgbClr val="294E32"/>
                </a:solidFill>
                <a:latin typeface="Source Sans Pro" panose="020B0503030403020204" pitchFamily="34" charset="0"/>
                <a:ea typeface="Source Sans Pro" panose="020B0503030403020204" pitchFamily="34" charset="0"/>
              </a:rPr>
              <a:t>offloading</a:t>
            </a:r>
            <a:r>
              <a:rPr lang="it-IT" dirty="0">
                <a:solidFill>
                  <a:srgbClr val="294E32"/>
                </a:solidFill>
                <a:latin typeface="Source Sans Pro" panose="020B0503030403020204" pitchFamily="34" charset="0"/>
                <a:ea typeface="Source Sans Pro" panose="020B0503030403020204" pitchFamily="34" charset="0"/>
              </a:rPr>
              <a:t>;</a:t>
            </a:r>
          </a:p>
          <a:p>
            <a:endParaRPr lang="it-IT" dirty="0">
              <a:solidFill>
                <a:srgbClr val="294E32"/>
              </a:solidFill>
              <a:latin typeface="Source Sans Pro" panose="020B0503030403020204" pitchFamily="34" charset="0"/>
              <a:ea typeface="Source Sans Pro" panose="020B0503030403020204" pitchFamily="34" charset="0"/>
            </a:endParaRPr>
          </a:p>
          <a:p>
            <a:r>
              <a:rPr lang="it-IT" sz="1600" b="1" dirty="0">
                <a:solidFill>
                  <a:srgbClr val="81C7B3"/>
                </a:solidFill>
                <a:latin typeface="Source Sans Pro" panose="020B0503030403020204" pitchFamily="34" charset="0"/>
                <a:ea typeface="Source Sans Pro" panose="020B0503030403020204" pitchFamily="34" charset="0"/>
              </a:rPr>
              <a:t>6</a:t>
            </a:r>
            <a:r>
              <a:rPr lang="it-IT" sz="1600" b="1" dirty="0">
                <a:solidFill>
                  <a:srgbClr val="294E32"/>
                </a:solidFill>
                <a:latin typeface="Source Sans Pro" panose="020B0503030403020204" pitchFamily="34" charset="0"/>
                <a:ea typeface="Source Sans Pro" panose="020B0503030403020204" pitchFamily="34" charset="0"/>
              </a:rPr>
              <a:t> </a:t>
            </a:r>
            <a:r>
              <a:rPr lang="it-IT" sz="1600" b="1" dirty="0" err="1">
                <a:solidFill>
                  <a:srgbClr val="294E32"/>
                </a:solidFill>
                <a:latin typeface="Source Sans Pro" panose="020B0503030403020204" pitchFamily="34" charset="0"/>
                <a:ea typeface="Source Sans Pro" panose="020B0503030403020204" pitchFamily="34" charset="0"/>
              </a:rPr>
              <a:t>Prediction</a:t>
            </a:r>
            <a:r>
              <a:rPr lang="it-IT" sz="1600" b="1" dirty="0">
                <a:solidFill>
                  <a:srgbClr val="294E32"/>
                </a:solidFill>
                <a:latin typeface="Source Sans Pro" panose="020B0503030403020204" pitchFamily="34" charset="0"/>
                <a:ea typeface="Source Sans Pro" panose="020B0503030403020204" pitchFamily="34" charset="0"/>
              </a:rPr>
              <a:t> service</a:t>
            </a:r>
            <a:endParaRPr lang="it-IT" sz="1600" dirty="0">
              <a:solidFill>
                <a:srgbClr val="294E32"/>
              </a:solidFill>
              <a:latin typeface="Source Sans Pro" panose="020B0503030403020204" pitchFamily="34" charset="0"/>
              <a:ea typeface="Source Sans Pro" panose="020B0503030403020204" pitchFamily="34" charset="0"/>
            </a:endParaRPr>
          </a:p>
          <a:p>
            <a:r>
              <a:rPr lang="it-IT" dirty="0" err="1">
                <a:solidFill>
                  <a:srgbClr val="294E32"/>
                </a:solidFill>
                <a:latin typeface="Source Sans Pro" panose="020B0503030403020204" pitchFamily="34" charset="0"/>
                <a:ea typeface="Source Sans Pro" panose="020B0503030403020204" pitchFamily="34" charset="0"/>
              </a:rPr>
              <a:t>Predicts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content</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popularity</a:t>
            </a:r>
            <a:r>
              <a:rPr lang="it-IT" dirty="0">
                <a:solidFill>
                  <a:srgbClr val="294E32"/>
                </a:solidFill>
                <a:latin typeface="Source Sans Pro" panose="020B0503030403020204" pitchFamily="34" charset="0"/>
                <a:ea typeface="Source Sans Pro" panose="020B0503030403020204" pitchFamily="34" charset="0"/>
              </a:rPr>
              <a:t> of data, </a:t>
            </a:r>
            <a:r>
              <a:rPr lang="it-IT" dirty="0" err="1">
                <a:solidFill>
                  <a:srgbClr val="294E32"/>
                </a:solidFill>
                <a:latin typeface="Source Sans Pro" panose="020B0503030403020204" pitchFamily="34" charset="0"/>
                <a:ea typeface="Source Sans Pro" panose="020B0503030403020204" pitchFamily="34" charset="0"/>
              </a:rPr>
              <a:t>different</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algorithms</a:t>
            </a:r>
            <a:r>
              <a:rPr lang="it-IT" dirty="0">
                <a:solidFill>
                  <a:srgbClr val="294E32"/>
                </a:solidFill>
                <a:latin typeface="Source Sans Pro" panose="020B0503030403020204" pitchFamily="34" charset="0"/>
                <a:ea typeface="Source Sans Pro" panose="020B0503030403020204" pitchFamily="34" charset="0"/>
              </a:rPr>
              <a:t> for </a:t>
            </a:r>
            <a:r>
              <a:rPr lang="it-IT" dirty="0" err="1">
                <a:solidFill>
                  <a:srgbClr val="294E32"/>
                </a:solidFill>
                <a:latin typeface="Source Sans Pro" panose="020B0503030403020204" pitchFamily="34" charset="0"/>
                <a:ea typeface="Source Sans Pro" panose="020B0503030403020204" pitchFamily="34" charset="0"/>
              </a:rPr>
              <a:t>various</a:t>
            </a:r>
            <a:r>
              <a:rPr lang="it-IT" dirty="0">
                <a:solidFill>
                  <a:srgbClr val="294E32"/>
                </a:solidFill>
                <a:latin typeface="Source Sans Pro" panose="020B0503030403020204" pitchFamily="34" charset="0"/>
                <a:ea typeface="Source Sans Pro" panose="020B0503030403020204" pitchFamily="34" charset="0"/>
              </a:rPr>
              <a:t> </a:t>
            </a:r>
            <a:r>
              <a:rPr lang="it-IT" dirty="0" err="1">
                <a:solidFill>
                  <a:srgbClr val="294E32"/>
                </a:solidFill>
                <a:latin typeface="Source Sans Pro" panose="020B0503030403020204" pitchFamily="34" charset="0"/>
                <a:ea typeface="Source Sans Pro" panose="020B0503030403020204" pitchFamily="34" charset="0"/>
              </a:rPr>
              <a:t>categories</a:t>
            </a:r>
            <a:r>
              <a:rPr lang="it-IT" dirty="0">
                <a:solidFill>
                  <a:srgbClr val="294E32"/>
                </a:solidFill>
                <a:latin typeface="Source Sans Pro" panose="020B0503030403020204" pitchFamily="34" charset="0"/>
                <a:ea typeface="Source Sans Pro" panose="020B0503030403020204" pitchFamily="34" charset="0"/>
              </a:rPr>
              <a:t> in an </a:t>
            </a:r>
            <a:r>
              <a:rPr lang="it-IT" dirty="0" err="1">
                <a:solidFill>
                  <a:srgbClr val="294E32"/>
                </a:solidFill>
                <a:latin typeface="Source Sans Pro" panose="020B0503030403020204" pitchFamily="34" charset="0"/>
                <a:ea typeface="Source Sans Pro" panose="020B0503030403020204" pitchFamily="34" charset="0"/>
              </a:rPr>
              <a:t>adaptive</a:t>
            </a:r>
            <a:r>
              <a:rPr lang="it-IT" dirty="0">
                <a:solidFill>
                  <a:srgbClr val="294E32"/>
                </a:solidFill>
                <a:latin typeface="Source Sans Pro" panose="020B0503030403020204" pitchFamily="34" charset="0"/>
                <a:ea typeface="Source Sans Pro" panose="020B0503030403020204" pitchFamily="34" charset="0"/>
              </a:rPr>
              <a:t> way; </a:t>
            </a:r>
          </a:p>
          <a:p>
            <a:br>
              <a:rPr lang="it-IT" b="1" dirty="0">
                <a:solidFill>
                  <a:srgbClr val="294E32"/>
                </a:solidFill>
                <a:latin typeface="Source Sans Pro" panose="020B0503030403020204" pitchFamily="34" charset="0"/>
                <a:ea typeface="Source Sans Pro" panose="020B0503030403020204" pitchFamily="34" charset="0"/>
              </a:rPr>
            </a:br>
            <a:r>
              <a:rPr lang="it-IT" b="1" dirty="0">
                <a:solidFill>
                  <a:srgbClr val="294E32"/>
                </a:solidFill>
                <a:latin typeface="Source Sans Pro" panose="020B0503030403020204" pitchFamily="34" charset="0"/>
                <a:ea typeface="Source Sans Pro" panose="020B0503030403020204" pitchFamily="34" charset="0"/>
              </a:rPr>
              <a:t>			...... </a:t>
            </a:r>
            <a:r>
              <a:rPr lang="it-IT" b="1" dirty="0" err="1">
                <a:solidFill>
                  <a:srgbClr val="294E32"/>
                </a:solidFill>
                <a:latin typeface="Source Sans Pro" panose="020B0503030403020204" pitchFamily="34" charset="0"/>
                <a:ea typeface="Source Sans Pro" panose="020B0503030403020204" pitchFamily="34" charset="0"/>
              </a:rPr>
              <a:t>Other</a:t>
            </a:r>
            <a:r>
              <a:rPr lang="it-IT" b="1" dirty="0">
                <a:solidFill>
                  <a:srgbClr val="294E32"/>
                </a:solidFill>
                <a:latin typeface="Source Sans Pro" panose="020B0503030403020204" pitchFamily="34" charset="0"/>
                <a:ea typeface="Source Sans Pro" panose="020B0503030403020204" pitchFamily="34" charset="0"/>
              </a:rPr>
              <a:t> and Future services</a:t>
            </a:r>
          </a:p>
        </p:txBody>
      </p:sp>
      <p:sp>
        <p:nvSpPr>
          <p:cNvPr id="8" name="Segnaposto testo 5">
            <a:extLst>
              <a:ext uri="{FF2B5EF4-FFF2-40B4-BE49-F238E27FC236}">
                <a16:creationId xmlns:a16="http://schemas.microsoft.com/office/drawing/2014/main" id="{1D7EBF36-01B6-9E74-D6EB-596BFCA2FFA8}"/>
              </a:ext>
            </a:extLst>
          </p:cNvPr>
          <p:cNvSpPr txBox="1">
            <a:spLocks/>
          </p:cNvSpPr>
          <p:nvPr/>
        </p:nvSpPr>
        <p:spPr>
          <a:xfrm>
            <a:off x="5437413" y="9179706"/>
            <a:ext cx="6024563" cy="30093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83C7B2"/>
              </a:buClr>
              <a:buSzPts val="1600"/>
              <a:buFont typeface="Arial"/>
              <a:buNone/>
              <a:defRPr sz="1400" b="1" i="0" u="none" strike="noStrike" cap="none">
                <a:solidFill>
                  <a:srgbClr val="83C7B2"/>
                </a:solidFill>
                <a:latin typeface="Montserrat SemiBold" pitchFamily="2" charset="77"/>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a:t>Introductory Project Presentation</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BE7DF43-A95A-DAE2-4928-0F40205C6E4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5</a:t>
            </a:fld>
            <a:endParaRPr lang="it-IT"/>
          </a:p>
        </p:txBody>
      </p:sp>
      <p:sp>
        <p:nvSpPr>
          <p:cNvPr id="4" name="Segnaposto testo 5">
            <a:extLst>
              <a:ext uri="{FF2B5EF4-FFF2-40B4-BE49-F238E27FC236}">
                <a16:creationId xmlns:a16="http://schemas.microsoft.com/office/drawing/2014/main" id="{E7D4356F-C08F-9022-7CF7-369F1417635A}"/>
              </a:ext>
            </a:extLst>
          </p:cNvPr>
          <p:cNvSpPr txBox="1">
            <a:spLocks/>
          </p:cNvSpPr>
          <p:nvPr/>
        </p:nvSpPr>
        <p:spPr>
          <a:xfrm>
            <a:off x="5437413" y="9179706"/>
            <a:ext cx="6024563" cy="30093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83C7B2"/>
              </a:buClr>
              <a:buSzPts val="1600"/>
              <a:buFont typeface="Arial"/>
              <a:buNone/>
              <a:defRPr sz="1400" b="1" i="0" u="none" strike="noStrike" cap="none">
                <a:solidFill>
                  <a:srgbClr val="83C7B2"/>
                </a:solidFill>
                <a:latin typeface="Montserrat SemiBold" pitchFamily="2" charset="77"/>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a:t>Introductory Project Presentation</a:t>
            </a:r>
            <a:endParaRPr lang="it-IT" dirty="0"/>
          </a:p>
        </p:txBody>
      </p:sp>
      <p:sp>
        <p:nvSpPr>
          <p:cNvPr id="5" name="Rettangolo con angoli arrotondati 4">
            <a:extLst>
              <a:ext uri="{FF2B5EF4-FFF2-40B4-BE49-F238E27FC236}">
                <a16:creationId xmlns:a16="http://schemas.microsoft.com/office/drawing/2014/main" id="{5A859A1C-8EA5-E020-FFA3-AC8F677E1220}"/>
              </a:ext>
            </a:extLst>
          </p:cNvPr>
          <p:cNvSpPr/>
          <p:nvPr/>
        </p:nvSpPr>
        <p:spPr>
          <a:xfrm>
            <a:off x="1070089" y="2343262"/>
            <a:ext cx="4589519"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Segnaposto testo 2">
            <a:extLst>
              <a:ext uri="{FF2B5EF4-FFF2-40B4-BE49-F238E27FC236}">
                <a16:creationId xmlns:a16="http://schemas.microsoft.com/office/drawing/2014/main" id="{AB2EB2B6-8270-2C4F-57E6-5DFB1068A6C1}"/>
              </a:ext>
            </a:extLst>
          </p:cNvPr>
          <p:cNvSpPr txBox="1">
            <a:spLocks/>
          </p:cNvSpPr>
          <p:nvPr/>
        </p:nvSpPr>
        <p:spPr>
          <a:xfrm>
            <a:off x="1409401" y="2327985"/>
            <a:ext cx="4153517" cy="96006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Optimising</a:t>
            </a:r>
            <a:r>
              <a:rPr lang="it-IT" sz="2000" b="1" dirty="0">
                <a:latin typeface="Source Sans Pro Semibold"/>
                <a:ea typeface="Source Sans Pro Semibold"/>
              </a:rPr>
              <a:t> data </a:t>
            </a:r>
            <a:r>
              <a:rPr lang="it-IT" sz="2000" b="1" dirty="0" err="1">
                <a:latin typeface="Source Sans Pro Semibold"/>
                <a:ea typeface="Source Sans Pro Semibold"/>
              </a:rPr>
              <a:t>movements</a:t>
            </a:r>
            <a:r>
              <a:rPr lang="it-IT" sz="2000" b="1" dirty="0">
                <a:latin typeface="Source Sans Pro Semibold"/>
                <a:ea typeface="Source Sans Pro Semibold"/>
              </a:rPr>
              <a:t> and </a:t>
            </a:r>
            <a:r>
              <a:rPr lang="it-IT" sz="2000" b="1" dirty="0" err="1">
                <a:latin typeface="Source Sans Pro Semibold"/>
                <a:ea typeface="Source Sans Pro Semibold"/>
              </a:rPr>
              <a:t>operations</a:t>
            </a:r>
            <a:r>
              <a:rPr lang="it-IT" sz="2000" b="1" dirty="0">
                <a:latin typeface="Source Sans Pro Semibold"/>
                <a:ea typeface="Source Sans Pro Semibold"/>
              </a:rPr>
              <a:t> </a:t>
            </a:r>
            <a:r>
              <a:rPr lang="it-IT" sz="2000" b="1" dirty="0" err="1">
                <a:latin typeface="Source Sans Pro Semibold"/>
                <a:ea typeface="Source Sans Pro Semibold"/>
              </a:rPr>
              <a:t>across</a:t>
            </a:r>
            <a:r>
              <a:rPr lang="it-IT" sz="2000" b="1" dirty="0">
                <a:latin typeface="Source Sans Pro Semibold"/>
                <a:ea typeface="Source Sans Pro Semibold"/>
              </a:rPr>
              <a:t> the Cloud-Edge Continuum</a:t>
            </a:r>
          </a:p>
        </p:txBody>
      </p:sp>
      <p:grpSp>
        <p:nvGrpSpPr>
          <p:cNvPr id="12" name="Gruppo 11">
            <a:extLst>
              <a:ext uri="{FF2B5EF4-FFF2-40B4-BE49-F238E27FC236}">
                <a16:creationId xmlns:a16="http://schemas.microsoft.com/office/drawing/2014/main" id="{1FB87952-7818-479C-3FD2-AB72A5BA7090}"/>
              </a:ext>
            </a:extLst>
          </p:cNvPr>
          <p:cNvGrpSpPr/>
          <p:nvPr/>
        </p:nvGrpSpPr>
        <p:grpSpPr>
          <a:xfrm>
            <a:off x="752917" y="2518453"/>
            <a:ext cx="664585" cy="664585"/>
            <a:chOff x="572004" y="1990791"/>
            <a:chExt cx="664585" cy="664585"/>
          </a:xfrm>
        </p:grpSpPr>
        <p:sp>
          <p:nvSpPr>
            <p:cNvPr id="9" name="Ovale 8">
              <a:extLst>
                <a:ext uri="{FF2B5EF4-FFF2-40B4-BE49-F238E27FC236}">
                  <a16:creationId xmlns:a16="http://schemas.microsoft.com/office/drawing/2014/main" id="{CB0F1A4E-727D-438E-3ABA-0158139A6BA0}"/>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E64D125F-D55F-04BD-D719-620A71AE0FAD}"/>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14" name="Rettangolo con angoli arrotondati 13">
            <a:extLst>
              <a:ext uri="{FF2B5EF4-FFF2-40B4-BE49-F238E27FC236}">
                <a16:creationId xmlns:a16="http://schemas.microsoft.com/office/drawing/2014/main" id="{DCF745FB-3B34-602D-6A8E-AA2557E49FD6}"/>
              </a:ext>
            </a:extLst>
          </p:cNvPr>
          <p:cNvSpPr/>
          <p:nvPr/>
        </p:nvSpPr>
        <p:spPr>
          <a:xfrm>
            <a:off x="1085210" y="3765662"/>
            <a:ext cx="4574398"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testo 2">
            <a:extLst>
              <a:ext uri="{FF2B5EF4-FFF2-40B4-BE49-F238E27FC236}">
                <a16:creationId xmlns:a16="http://schemas.microsoft.com/office/drawing/2014/main" id="{5109B9D7-53AD-C5A6-5FCA-0A0A7077F6B6}"/>
              </a:ext>
            </a:extLst>
          </p:cNvPr>
          <p:cNvSpPr txBox="1">
            <a:spLocks/>
          </p:cNvSpPr>
          <p:nvPr/>
        </p:nvSpPr>
        <p:spPr>
          <a:xfrm>
            <a:off x="1421672" y="3750537"/>
            <a:ext cx="4198882" cy="1020552"/>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nSpc>
                <a:spcPct val="100000"/>
              </a:lnSpc>
              <a:spcBef>
                <a:spcPts val="0"/>
              </a:spcBef>
            </a:pPr>
            <a:r>
              <a:rPr lang="it-IT" sz="2000" b="1" dirty="0" err="1">
                <a:latin typeface="Source Sans Pro Semibold"/>
                <a:ea typeface="Source Sans Pro Semibold"/>
              </a:rPr>
              <a:t>Environmental</a:t>
            </a:r>
            <a:r>
              <a:rPr lang="it-IT" sz="2000" b="1" dirty="0">
                <a:latin typeface="Source Sans Pro Semibold"/>
                <a:ea typeface="Source Sans Pro Semibold"/>
              </a:rPr>
              <a:t>-friendly and privacy-</a:t>
            </a:r>
            <a:r>
              <a:rPr lang="it-IT" sz="2000" b="1" dirty="0" err="1">
                <a:latin typeface="Source Sans Pro Semibold"/>
                <a:ea typeface="Source Sans Pro Semibold"/>
              </a:rPr>
              <a:t>focused</a:t>
            </a:r>
            <a:r>
              <a:rPr lang="it-IT" sz="2000" b="1" dirty="0">
                <a:latin typeface="Source Sans Pro Semibold"/>
                <a:ea typeface="Source Sans Pro Semibold"/>
              </a:rPr>
              <a:t> data transfer and </a:t>
            </a:r>
            <a:r>
              <a:rPr lang="it-IT" sz="2000" b="1" dirty="0" err="1">
                <a:latin typeface="Source Sans Pro Semibold"/>
                <a:ea typeface="Source Sans Pro Semibold"/>
              </a:rPr>
              <a:t>operations</a:t>
            </a:r>
            <a:endParaRPr lang="en-US" dirty="0"/>
          </a:p>
        </p:txBody>
      </p:sp>
      <p:grpSp>
        <p:nvGrpSpPr>
          <p:cNvPr id="16" name="Gruppo 15">
            <a:extLst>
              <a:ext uri="{FF2B5EF4-FFF2-40B4-BE49-F238E27FC236}">
                <a16:creationId xmlns:a16="http://schemas.microsoft.com/office/drawing/2014/main" id="{367CF051-7D0A-176F-CC60-D04921F41B38}"/>
              </a:ext>
            </a:extLst>
          </p:cNvPr>
          <p:cNvGrpSpPr/>
          <p:nvPr/>
        </p:nvGrpSpPr>
        <p:grpSpPr>
          <a:xfrm>
            <a:off x="752917" y="3940853"/>
            <a:ext cx="664585" cy="664585"/>
            <a:chOff x="572004" y="1990791"/>
            <a:chExt cx="664585" cy="664585"/>
          </a:xfrm>
        </p:grpSpPr>
        <p:sp>
          <p:nvSpPr>
            <p:cNvPr id="17" name="Ovale 16">
              <a:extLst>
                <a:ext uri="{FF2B5EF4-FFF2-40B4-BE49-F238E27FC236}">
                  <a16:creationId xmlns:a16="http://schemas.microsoft.com/office/drawing/2014/main" id="{08DC29CB-4B17-E647-AF78-CFFC4FF71228}"/>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6FA192D8-FA33-02D4-9A77-717E0D10E6BB}"/>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19" name="Rettangolo con angoli arrotondati 18">
            <a:extLst>
              <a:ext uri="{FF2B5EF4-FFF2-40B4-BE49-F238E27FC236}">
                <a16:creationId xmlns:a16="http://schemas.microsoft.com/office/drawing/2014/main" id="{E6165432-2115-B431-9457-93CA79262DF5}"/>
              </a:ext>
            </a:extLst>
          </p:cNvPr>
          <p:cNvSpPr/>
          <p:nvPr/>
        </p:nvSpPr>
        <p:spPr>
          <a:xfrm>
            <a:off x="1085210" y="5240882"/>
            <a:ext cx="4559276"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2">
            <a:extLst>
              <a:ext uri="{FF2B5EF4-FFF2-40B4-BE49-F238E27FC236}">
                <a16:creationId xmlns:a16="http://schemas.microsoft.com/office/drawing/2014/main" id="{7D9B682B-6B4A-A492-C4A3-E523DE0B9B26}"/>
              </a:ext>
            </a:extLst>
          </p:cNvPr>
          <p:cNvSpPr txBox="1">
            <a:spLocks/>
          </p:cNvSpPr>
          <p:nvPr/>
        </p:nvSpPr>
        <p:spPr>
          <a:xfrm>
            <a:off x="1424445" y="5210406"/>
            <a:ext cx="4198883" cy="1035674"/>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a:latin typeface="Source Sans Pro Semibold"/>
                <a:ea typeface="Source Sans Pro Semibold"/>
              </a:rPr>
              <a:t>Keeping data </a:t>
            </a:r>
            <a:r>
              <a:rPr lang="it-IT" sz="2000" b="1" dirty="0" err="1">
                <a:latin typeface="Source Sans Pro Semibold"/>
                <a:ea typeface="Source Sans Pro Semibold"/>
              </a:rPr>
              <a:t>closer</a:t>
            </a:r>
            <a:r>
              <a:rPr lang="it-IT" sz="2000" b="1" dirty="0">
                <a:latin typeface="Source Sans Pro Semibold"/>
                <a:ea typeface="Source Sans Pro Semibold"/>
              </a:rPr>
              <a:t> to source </a:t>
            </a:r>
            <a:r>
              <a:rPr lang="it-IT" sz="2000" b="1" dirty="0" err="1">
                <a:latin typeface="Source Sans Pro Semibold"/>
                <a:ea typeface="Source Sans Pro Semibold"/>
              </a:rPr>
              <a:t>when</a:t>
            </a:r>
            <a:r>
              <a:rPr lang="it-IT" sz="2000" b="1" dirty="0">
                <a:latin typeface="Source Sans Pro Semibold"/>
                <a:ea typeface="Source Sans Pro Semibold"/>
              </a:rPr>
              <a:t> </a:t>
            </a:r>
            <a:r>
              <a:rPr lang="it-IT" sz="2000" b="1" dirty="0" err="1">
                <a:latin typeface="Source Sans Pro Semibold"/>
                <a:ea typeface="Source Sans Pro Semibold"/>
              </a:rPr>
              <a:t>possible</a:t>
            </a:r>
            <a:r>
              <a:rPr lang="it-IT" sz="2000" b="1" dirty="0">
                <a:latin typeface="Source Sans Pro Semibold"/>
                <a:ea typeface="Source Sans Pro Semibold"/>
              </a:rPr>
              <a:t> = </a:t>
            </a:r>
            <a:r>
              <a:rPr lang="it-IT" sz="2000" b="1" dirty="0" err="1">
                <a:latin typeface="Source Sans Pro Semibold"/>
                <a:ea typeface="Source Sans Pro Semibold"/>
              </a:rPr>
              <a:t>increased</a:t>
            </a:r>
            <a:r>
              <a:rPr lang="it-IT" sz="2000" b="1" dirty="0">
                <a:latin typeface="Source Sans Pro Semibold"/>
                <a:ea typeface="Source Sans Pro Semibold"/>
              </a:rPr>
              <a:t> speed, </a:t>
            </a:r>
            <a:r>
              <a:rPr lang="it-IT" sz="2000" b="1" dirty="0" err="1">
                <a:latin typeface="Source Sans Pro Semibold"/>
                <a:ea typeface="Source Sans Pro Semibold"/>
              </a:rPr>
              <a:t>reduced</a:t>
            </a:r>
            <a:r>
              <a:rPr lang="it-IT" sz="2000" b="1" dirty="0">
                <a:latin typeface="Source Sans Pro Semibold"/>
                <a:ea typeface="Source Sans Pro Semibold"/>
              </a:rPr>
              <a:t> </a:t>
            </a:r>
            <a:r>
              <a:rPr lang="it-IT" sz="2000" b="1" dirty="0" err="1">
                <a:latin typeface="Source Sans Pro Semibold"/>
                <a:ea typeface="Source Sans Pro Semibold"/>
              </a:rPr>
              <a:t>latency</a:t>
            </a:r>
            <a:r>
              <a:rPr lang="it-IT" sz="2000" b="1" dirty="0">
                <a:latin typeface="Source Sans Pro Semibold"/>
                <a:ea typeface="Source Sans Pro Semibold"/>
              </a:rPr>
              <a:t> and </a:t>
            </a:r>
            <a:r>
              <a:rPr lang="it-IT" sz="2000" b="1" dirty="0" err="1">
                <a:latin typeface="Source Sans Pro Semibold"/>
                <a:ea typeface="Source Sans Pro Semibold"/>
              </a:rPr>
              <a:t>enahnced</a:t>
            </a:r>
            <a:r>
              <a:rPr lang="it-IT" sz="2000" b="1" dirty="0">
                <a:latin typeface="Source Sans Pro Semibold"/>
                <a:ea typeface="Source Sans Pro Semibold"/>
              </a:rPr>
              <a:t> privacy</a:t>
            </a:r>
          </a:p>
        </p:txBody>
      </p:sp>
      <p:grpSp>
        <p:nvGrpSpPr>
          <p:cNvPr id="21" name="Gruppo 20">
            <a:extLst>
              <a:ext uri="{FF2B5EF4-FFF2-40B4-BE49-F238E27FC236}">
                <a16:creationId xmlns:a16="http://schemas.microsoft.com/office/drawing/2014/main" id="{EAB097C3-6407-42ED-0F69-AC6DBA13B38F}"/>
              </a:ext>
            </a:extLst>
          </p:cNvPr>
          <p:cNvGrpSpPr/>
          <p:nvPr/>
        </p:nvGrpSpPr>
        <p:grpSpPr>
          <a:xfrm>
            <a:off x="752917" y="5385831"/>
            <a:ext cx="664585" cy="664585"/>
            <a:chOff x="572004" y="1990791"/>
            <a:chExt cx="664585" cy="664585"/>
          </a:xfrm>
        </p:grpSpPr>
        <p:sp>
          <p:nvSpPr>
            <p:cNvPr id="22" name="Ovale 21">
              <a:extLst>
                <a:ext uri="{FF2B5EF4-FFF2-40B4-BE49-F238E27FC236}">
                  <a16:creationId xmlns:a16="http://schemas.microsoft.com/office/drawing/2014/main" id="{109D87B8-1027-E72F-AD0D-B2517484DF04}"/>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a:extLst>
                <a:ext uri="{FF2B5EF4-FFF2-40B4-BE49-F238E27FC236}">
                  <a16:creationId xmlns:a16="http://schemas.microsoft.com/office/drawing/2014/main" id="{F34971D9-D26D-2447-7BED-F8BC7CE778A4}"/>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25" name="Rettangolo con angoli arrotondati 24">
            <a:extLst>
              <a:ext uri="{FF2B5EF4-FFF2-40B4-BE49-F238E27FC236}">
                <a16:creationId xmlns:a16="http://schemas.microsoft.com/office/drawing/2014/main" id="{308B1E0B-19ED-1B87-227E-398FF39CD3DA}"/>
              </a:ext>
            </a:extLst>
          </p:cNvPr>
          <p:cNvSpPr/>
          <p:nvPr/>
        </p:nvSpPr>
        <p:spPr>
          <a:xfrm>
            <a:off x="1085210" y="6753593"/>
            <a:ext cx="4589520"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Segnaposto testo 2">
            <a:extLst>
              <a:ext uri="{FF2B5EF4-FFF2-40B4-BE49-F238E27FC236}">
                <a16:creationId xmlns:a16="http://schemas.microsoft.com/office/drawing/2014/main" id="{4330BB59-7571-731C-FEF8-8712F186D885}"/>
              </a:ext>
            </a:extLst>
          </p:cNvPr>
          <p:cNvSpPr txBox="1">
            <a:spLocks/>
          </p:cNvSpPr>
          <p:nvPr/>
        </p:nvSpPr>
        <p:spPr>
          <a:xfrm>
            <a:off x="1436871" y="6678906"/>
            <a:ext cx="4198882" cy="899577"/>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pPr>
            <a:r>
              <a:rPr lang="it-IT" sz="2000" b="1" dirty="0">
                <a:latin typeface="Source Sans Pro Semibold"/>
                <a:ea typeface="Source Sans Pro Semibold"/>
              </a:rPr>
              <a:t>Privacy and energy </a:t>
            </a:r>
            <a:r>
              <a:rPr lang="it-IT" sz="2000" b="1" dirty="0" err="1">
                <a:latin typeface="Source Sans Pro Semibold"/>
                <a:ea typeface="Source Sans Pro Semibold"/>
              </a:rPr>
              <a:t>consumption</a:t>
            </a:r>
            <a:r>
              <a:rPr lang="it-IT" sz="2000" b="1" dirty="0">
                <a:latin typeface="Source Sans Pro Semibold"/>
                <a:ea typeface="Source Sans Pro Semibold"/>
              </a:rPr>
              <a:t> </a:t>
            </a:r>
            <a:r>
              <a:rPr lang="it-IT" sz="2000" b="1" dirty="0" err="1">
                <a:latin typeface="Source Sans Pro Semibold"/>
                <a:ea typeface="Source Sans Pro Semibold"/>
              </a:rPr>
              <a:t>considered</a:t>
            </a:r>
            <a:r>
              <a:rPr lang="it-IT" sz="2000" b="1" dirty="0">
                <a:latin typeface="Source Sans Pro Semibold"/>
                <a:ea typeface="Source Sans Pro Semibold"/>
              </a:rPr>
              <a:t> </a:t>
            </a:r>
            <a:r>
              <a:rPr lang="it-IT" sz="2000" b="1" dirty="0" err="1">
                <a:latin typeface="Source Sans Pro Semibold"/>
                <a:ea typeface="Source Sans Pro Semibold"/>
              </a:rPr>
              <a:t>interconnected</a:t>
            </a:r>
            <a:r>
              <a:rPr lang="it-IT" sz="2000" b="1" dirty="0">
                <a:latin typeface="Source Sans Pro Semibold"/>
                <a:ea typeface="Source Sans Pro Semibold"/>
              </a:rPr>
              <a:t> </a:t>
            </a:r>
            <a:r>
              <a:rPr lang="it-IT" sz="2000" b="1" dirty="0" err="1">
                <a:latin typeface="Source Sans Pro Semibold"/>
                <a:ea typeface="Source Sans Pro Semibold"/>
              </a:rPr>
              <a:t>factors</a:t>
            </a:r>
            <a:r>
              <a:rPr lang="it-IT" sz="2000" b="1" dirty="0">
                <a:latin typeface="Source Sans Pro Semibold"/>
                <a:ea typeface="Source Sans Pro Semibold"/>
              </a:rPr>
              <a:t> for data </a:t>
            </a:r>
            <a:r>
              <a:rPr lang="it-IT" sz="2000" b="1" dirty="0" err="1">
                <a:latin typeface="Source Sans Pro Semibold"/>
                <a:ea typeface="Source Sans Pro Semibold"/>
              </a:rPr>
              <a:t>movement</a:t>
            </a:r>
            <a:r>
              <a:rPr lang="it-IT" sz="2000" b="1" dirty="0">
                <a:latin typeface="Source Sans Pro Semibold"/>
                <a:ea typeface="Source Sans Pro Semibold"/>
              </a:rPr>
              <a:t> and </a:t>
            </a:r>
            <a:r>
              <a:rPr lang="it-IT" sz="2000" b="1" dirty="0" err="1">
                <a:latin typeface="Source Sans Pro Semibold"/>
                <a:ea typeface="Source Sans Pro Semibold"/>
              </a:rPr>
              <a:t>operations</a:t>
            </a:r>
          </a:p>
        </p:txBody>
      </p:sp>
      <p:grpSp>
        <p:nvGrpSpPr>
          <p:cNvPr id="27" name="Gruppo 26">
            <a:extLst>
              <a:ext uri="{FF2B5EF4-FFF2-40B4-BE49-F238E27FC236}">
                <a16:creationId xmlns:a16="http://schemas.microsoft.com/office/drawing/2014/main" id="{02A0A5B7-E00A-E6AC-EDDC-46F5582D1E57}"/>
              </a:ext>
            </a:extLst>
          </p:cNvPr>
          <p:cNvGrpSpPr/>
          <p:nvPr/>
        </p:nvGrpSpPr>
        <p:grpSpPr>
          <a:xfrm>
            <a:off x="752917" y="6898543"/>
            <a:ext cx="664585" cy="664585"/>
            <a:chOff x="572004" y="1990791"/>
            <a:chExt cx="664585" cy="664585"/>
          </a:xfrm>
        </p:grpSpPr>
        <p:sp>
          <p:nvSpPr>
            <p:cNvPr id="28" name="Ovale 27">
              <a:extLst>
                <a:ext uri="{FF2B5EF4-FFF2-40B4-BE49-F238E27FC236}">
                  <a16:creationId xmlns:a16="http://schemas.microsoft.com/office/drawing/2014/main" id="{85A5604B-E69E-3403-ABB9-4E52AD3B7F3F}"/>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68AD7923-BC6D-7B18-6622-5DC73B839AD2}"/>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45" name="Titolo 3">
            <a:extLst>
              <a:ext uri="{FF2B5EF4-FFF2-40B4-BE49-F238E27FC236}">
                <a16:creationId xmlns:a16="http://schemas.microsoft.com/office/drawing/2014/main" id="{303D0B71-3B5A-F537-D9B0-01F6F2C71B2E}"/>
              </a:ext>
            </a:extLst>
          </p:cNvPr>
          <p:cNvSpPr>
            <a:spLocks noGrp="1"/>
          </p:cNvSpPr>
          <p:nvPr>
            <p:ph type="title"/>
          </p:nvPr>
        </p:nvSpPr>
        <p:spPr>
          <a:xfrm>
            <a:off x="845340" y="353257"/>
            <a:ext cx="8044194" cy="543224"/>
          </a:xfrm>
        </p:spPr>
        <p:txBody>
          <a:bodyPr/>
          <a:lstStyle/>
          <a:p>
            <a:r>
              <a:rPr lang="it-IT" dirty="0"/>
              <a:t>GLACIATION</a:t>
            </a:r>
          </a:p>
        </p:txBody>
      </p:sp>
      <p:sp>
        <p:nvSpPr>
          <p:cNvPr id="46" name="Segnaposto testo 4">
            <a:extLst>
              <a:ext uri="{FF2B5EF4-FFF2-40B4-BE49-F238E27FC236}">
                <a16:creationId xmlns:a16="http://schemas.microsoft.com/office/drawing/2014/main" id="{1F93922E-BA1D-CD8E-DADA-EE9D7E3931C9}"/>
              </a:ext>
            </a:extLst>
          </p:cNvPr>
          <p:cNvSpPr txBox="1">
            <a:spLocks/>
          </p:cNvSpPr>
          <p:nvPr/>
        </p:nvSpPr>
        <p:spPr>
          <a:xfrm>
            <a:off x="1557847" y="1385964"/>
            <a:ext cx="3361317" cy="68148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83C7B2"/>
              </a:buClr>
              <a:buSzPts val="3600"/>
              <a:buFont typeface="Arial"/>
              <a:buNone/>
              <a:defRPr sz="3600" b="0" i="0" u="none" strike="noStrike" cap="none">
                <a:solidFill>
                  <a:srgbClr val="83C7B2"/>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sz="3200" dirty="0">
                <a:latin typeface="Montserrat" pitchFamily="2" charset="77"/>
              </a:rPr>
              <a:t>Key </a:t>
            </a:r>
            <a:r>
              <a:rPr lang="it-IT" sz="3200" dirty="0" err="1">
                <a:latin typeface="Montserrat" pitchFamily="2" charset="77"/>
              </a:rPr>
              <a:t>outcomes</a:t>
            </a:r>
            <a:endParaRPr lang="it-IT" sz="3200" dirty="0">
              <a:latin typeface="Montserrat" pitchFamily="2" charset="77"/>
            </a:endParaRPr>
          </a:p>
        </p:txBody>
      </p:sp>
      <p:sp>
        <p:nvSpPr>
          <p:cNvPr id="3" name="Rettangolo con angoli arrotondati 4">
            <a:extLst>
              <a:ext uri="{FF2B5EF4-FFF2-40B4-BE49-F238E27FC236}">
                <a16:creationId xmlns:a16="http://schemas.microsoft.com/office/drawing/2014/main" id="{63DD84C0-D3AD-9645-CB64-3C3ECFE45D02}"/>
              </a:ext>
            </a:extLst>
          </p:cNvPr>
          <p:cNvSpPr/>
          <p:nvPr/>
        </p:nvSpPr>
        <p:spPr>
          <a:xfrm>
            <a:off x="7393307" y="2343406"/>
            <a:ext cx="4589519"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testo 2">
            <a:extLst>
              <a:ext uri="{FF2B5EF4-FFF2-40B4-BE49-F238E27FC236}">
                <a16:creationId xmlns:a16="http://schemas.microsoft.com/office/drawing/2014/main" id="{5A3F83C3-0C4C-2AE9-A3EB-F3B682720319}"/>
              </a:ext>
            </a:extLst>
          </p:cNvPr>
          <p:cNvSpPr txBox="1">
            <a:spLocks/>
          </p:cNvSpPr>
          <p:nvPr/>
        </p:nvSpPr>
        <p:spPr>
          <a:xfrm>
            <a:off x="7732619" y="2328129"/>
            <a:ext cx="4153517" cy="96006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Miniminising</a:t>
            </a:r>
            <a:r>
              <a:rPr lang="it-IT" sz="2000" b="1" dirty="0">
                <a:latin typeface="Source Sans Pro Semibold"/>
                <a:ea typeface="Source Sans Pro Semibold"/>
              </a:rPr>
              <a:t> </a:t>
            </a:r>
            <a:r>
              <a:rPr lang="it-IT" sz="2000" b="1" dirty="0" err="1">
                <a:latin typeface="Source Sans Pro Semibold"/>
                <a:ea typeface="Source Sans Pro Semibold"/>
              </a:rPr>
              <a:t>environmental</a:t>
            </a:r>
            <a:r>
              <a:rPr lang="it-IT" sz="2000" b="1" dirty="0">
                <a:latin typeface="Source Sans Pro Semibold"/>
                <a:ea typeface="Source Sans Pro Semibold"/>
              </a:rPr>
              <a:t> Impact of data </a:t>
            </a:r>
            <a:r>
              <a:rPr lang="it-IT" sz="2000" b="1" dirty="0" err="1">
                <a:latin typeface="Source Sans Pro Semibold"/>
                <a:ea typeface="Source Sans Pro Semibold"/>
              </a:rPr>
              <a:t>movement</a:t>
            </a:r>
            <a:r>
              <a:rPr lang="it-IT" sz="2000" b="1" dirty="0">
                <a:latin typeface="Source Sans Pro Semibold"/>
                <a:ea typeface="Source Sans Pro Semibold"/>
              </a:rPr>
              <a:t> and </a:t>
            </a:r>
            <a:r>
              <a:rPr lang="it-IT" sz="2000" b="1" dirty="0" err="1">
                <a:latin typeface="Source Sans Pro Semibold"/>
                <a:ea typeface="Source Sans Pro Semibold"/>
              </a:rPr>
              <a:t>operations</a:t>
            </a:r>
          </a:p>
        </p:txBody>
      </p:sp>
      <p:grpSp>
        <p:nvGrpSpPr>
          <p:cNvPr id="8" name="Gruppo 11">
            <a:extLst>
              <a:ext uri="{FF2B5EF4-FFF2-40B4-BE49-F238E27FC236}">
                <a16:creationId xmlns:a16="http://schemas.microsoft.com/office/drawing/2014/main" id="{736B81E5-933B-7F97-00BA-DFB8648D8048}"/>
              </a:ext>
            </a:extLst>
          </p:cNvPr>
          <p:cNvGrpSpPr/>
          <p:nvPr/>
        </p:nvGrpSpPr>
        <p:grpSpPr>
          <a:xfrm>
            <a:off x="7076135" y="2518599"/>
            <a:ext cx="664585" cy="664585"/>
            <a:chOff x="572004" y="1990791"/>
            <a:chExt cx="664585" cy="664585"/>
          </a:xfrm>
        </p:grpSpPr>
        <p:sp>
          <p:nvSpPr>
            <p:cNvPr id="10" name="Ovale 8">
              <a:extLst>
                <a:ext uri="{FF2B5EF4-FFF2-40B4-BE49-F238E27FC236}">
                  <a16:creationId xmlns:a16="http://schemas.microsoft.com/office/drawing/2014/main" id="{B3F2292D-A354-1209-82B3-983F630ACF10}"/>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0">
              <a:extLst>
                <a:ext uri="{FF2B5EF4-FFF2-40B4-BE49-F238E27FC236}">
                  <a16:creationId xmlns:a16="http://schemas.microsoft.com/office/drawing/2014/main" id="{0BDCC773-162B-90E0-69BC-900A20F351BA}"/>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23" name="Rettangolo con angoli arrotondati 13">
            <a:extLst>
              <a:ext uri="{FF2B5EF4-FFF2-40B4-BE49-F238E27FC236}">
                <a16:creationId xmlns:a16="http://schemas.microsoft.com/office/drawing/2014/main" id="{0FF8A594-CF3E-AD76-666D-CC527F1538A7}"/>
              </a:ext>
            </a:extLst>
          </p:cNvPr>
          <p:cNvSpPr/>
          <p:nvPr/>
        </p:nvSpPr>
        <p:spPr>
          <a:xfrm>
            <a:off x="7388000" y="4256074"/>
            <a:ext cx="4574398"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Segnaposto testo 2">
            <a:extLst>
              <a:ext uri="{FF2B5EF4-FFF2-40B4-BE49-F238E27FC236}">
                <a16:creationId xmlns:a16="http://schemas.microsoft.com/office/drawing/2014/main" id="{B8A2DE95-5B40-2350-02E5-50F3ADCD6F52}"/>
              </a:ext>
            </a:extLst>
          </p:cNvPr>
          <p:cNvSpPr txBox="1">
            <a:spLocks/>
          </p:cNvSpPr>
          <p:nvPr/>
        </p:nvSpPr>
        <p:spPr>
          <a:xfrm>
            <a:off x="7724462" y="4240950"/>
            <a:ext cx="4198882" cy="1020552"/>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nSpc>
                <a:spcPct val="100000"/>
              </a:lnSpc>
              <a:spcBef>
                <a:spcPts val="0"/>
              </a:spcBef>
            </a:pPr>
            <a:r>
              <a:rPr lang="it-IT" sz="2000" dirty="0" err="1">
                <a:latin typeface="Source Sans Pro Semibold"/>
                <a:ea typeface="Source Sans Pro Semibold"/>
              </a:rPr>
              <a:t>Emphasises</a:t>
            </a:r>
            <a:r>
              <a:rPr lang="it-IT" sz="2000" dirty="0">
                <a:latin typeface="Source Sans Pro Semibold"/>
                <a:ea typeface="Source Sans Pro Semibold"/>
              </a:rPr>
              <a:t> energy </a:t>
            </a:r>
            <a:r>
              <a:rPr lang="it-IT" sz="2000" dirty="0" err="1">
                <a:latin typeface="Source Sans Pro Semibold"/>
                <a:ea typeface="Source Sans Pro Semibold"/>
              </a:rPr>
              <a:t>profile</a:t>
            </a:r>
            <a:r>
              <a:rPr lang="it-IT" sz="2000" dirty="0">
                <a:latin typeface="Source Sans Pro Semibold"/>
                <a:ea typeface="Source Sans Pro Semibold"/>
              </a:rPr>
              <a:t> </a:t>
            </a:r>
            <a:r>
              <a:rPr lang="it-IT" sz="2000" dirty="0" err="1">
                <a:latin typeface="Source Sans Pro Semibold"/>
                <a:ea typeface="Source Sans Pro Semibold"/>
              </a:rPr>
              <a:t>measurement</a:t>
            </a:r>
            <a:r>
              <a:rPr lang="it-IT" sz="2000" dirty="0">
                <a:latin typeface="Source Sans Pro Semibold"/>
                <a:ea typeface="Source Sans Pro Semibold"/>
              </a:rPr>
              <a:t> and </a:t>
            </a:r>
            <a:r>
              <a:rPr lang="it-IT" sz="2000" dirty="0" err="1">
                <a:latin typeface="Source Sans Pro Semibold"/>
                <a:ea typeface="Source Sans Pro Semibold"/>
              </a:rPr>
              <a:t>representation</a:t>
            </a:r>
          </a:p>
        </p:txBody>
      </p:sp>
      <p:grpSp>
        <p:nvGrpSpPr>
          <p:cNvPr id="33" name="Gruppo 15">
            <a:extLst>
              <a:ext uri="{FF2B5EF4-FFF2-40B4-BE49-F238E27FC236}">
                <a16:creationId xmlns:a16="http://schemas.microsoft.com/office/drawing/2014/main" id="{59BA8171-D93C-D234-2D73-7F6C6C0289F5}"/>
              </a:ext>
            </a:extLst>
          </p:cNvPr>
          <p:cNvGrpSpPr/>
          <p:nvPr/>
        </p:nvGrpSpPr>
        <p:grpSpPr>
          <a:xfrm>
            <a:off x="7055707" y="4431267"/>
            <a:ext cx="664585" cy="664585"/>
            <a:chOff x="572004" y="1990791"/>
            <a:chExt cx="664585" cy="664585"/>
          </a:xfrm>
        </p:grpSpPr>
        <p:sp>
          <p:nvSpPr>
            <p:cNvPr id="34" name="Ovale 16">
              <a:extLst>
                <a:ext uri="{FF2B5EF4-FFF2-40B4-BE49-F238E27FC236}">
                  <a16:creationId xmlns:a16="http://schemas.microsoft.com/office/drawing/2014/main" id="{241D7374-DBE1-3D44-A311-DE238227391C}"/>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17">
              <a:extLst>
                <a:ext uri="{FF2B5EF4-FFF2-40B4-BE49-F238E27FC236}">
                  <a16:creationId xmlns:a16="http://schemas.microsoft.com/office/drawing/2014/main" id="{3C4513EC-0D4C-F8A3-8212-BF6270E19F9A}"/>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39" name="Rettangolo con angoli arrotondati 18">
            <a:extLst>
              <a:ext uri="{FF2B5EF4-FFF2-40B4-BE49-F238E27FC236}">
                <a16:creationId xmlns:a16="http://schemas.microsoft.com/office/drawing/2014/main" id="{FC7ADE9D-3BD9-D9F6-A3E4-441F3A98CF8A}"/>
              </a:ext>
            </a:extLst>
          </p:cNvPr>
          <p:cNvSpPr/>
          <p:nvPr/>
        </p:nvSpPr>
        <p:spPr>
          <a:xfrm>
            <a:off x="7347145" y="6078568"/>
            <a:ext cx="4559276" cy="102238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Segnaposto testo 2">
            <a:extLst>
              <a:ext uri="{FF2B5EF4-FFF2-40B4-BE49-F238E27FC236}">
                <a16:creationId xmlns:a16="http://schemas.microsoft.com/office/drawing/2014/main" id="{C7EDCFA6-E1C8-B26B-2BC5-28C68D10C1EF}"/>
              </a:ext>
            </a:extLst>
          </p:cNvPr>
          <p:cNvSpPr txBox="1">
            <a:spLocks/>
          </p:cNvSpPr>
          <p:nvPr/>
        </p:nvSpPr>
        <p:spPr>
          <a:xfrm>
            <a:off x="7686379" y="6048092"/>
            <a:ext cx="4198883" cy="1035674"/>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a:latin typeface="Source Sans Pro Semibold"/>
                <a:ea typeface="Source Sans Pro Semibold"/>
              </a:rPr>
              <a:t>Energy </a:t>
            </a:r>
            <a:r>
              <a:rPr lang="it-IT" sz="2000" b="1" dirty="0" err="1">
                <a:latin typeface="Source Sans Pro Semibold"/>
                <a:ea typeface="Source Sans Pro Semibold"/>
              </a:rPr>
              <a:t>profile</a:t>
            </a:r>
            <a:r>
              <a:rPr lang="it-IT" sz="2000" b="1" dirty="0">
                <a:latin typeface="Source Sans Pro Semibold"/>
                <a:ea typeface="Source Sans Pro Semibold"/>
              </a:rPr>
              <a:t> </a:t>
            </a:r>
            <a:r>
              <a:rPr lang="it-IT" sz="2000" b="1" dirty="0" err="1">
                <a:latin typeface="Source Sans Pro Semibold"/>
                <a:ea typeface="Source Sans Pro Semibold"/>
              </a:rPr>
              <a:t>awareness</a:t>
            </a:r>
            <a:r>
              <a:rPr lang="it-IT" sz="2000" b="1" dirty="0">
                <a:latin typeface="Source Sans Pro Semibold"/>
                <a:ea typeface="Source Sans Pro Semibold"/>
              </a:rPr>
              <a:t> for data </a:t>
            </a:r>
            <a:r>
              <a:rPr lang="it-IT" sz="2000" b="1" dirty="0" err="1">
                <a:latin typeface="Source Sans Pro Semibold"/>
                <a:ea typeface="Source Sans Pro Semibold"/>
              </a:rPr>
              <a:t>movement</a:t>
            </a:r>
            <a:r>
              <a:rPr lang="it-IT" sz="2000" b="1" dirty="0">
                <a:latin typeface="Source Sans Pro Semibold"/>
                <a:ea typeface="Source Sans Pro Semibold"/>
              </a:rPr>
              <a:t> and </a:t>
            </a:r>
            <a:r>
              <a:rPr lang="it-IT" sz="2000" b="1" dirty="0" err="1">
                <a:latin typeface="Source Sans Pro Semibold"/>
                <a:ea typeface="Source Sans Pro Semibold"/>
              </a:rPr>
              <a:t>operations</a:t>
            </a:r>
            <a:r>
              <a:rPr lang="it-IT" sz="2000" b="1" dirty="0">
                <a:latin typeface="Source Sans Pro Semibold"/>
                <a:ea typeface="Source Sans Pro Semibold"/>
              </a:rPr>
              <a:t> = more data </a:t>
            </a:r>
            <a:r>
              <a:rPr lang="it-IT" sz="2000" b="1" dirty="0" err="1">
                <a:latin typeface="Source Sans Pro Semibold"/>
                <a:ea typeface="Source Sans Pro Semibold"/>
              </a:rPr>
              <a:t>movement</a:t>
            </a:r>
            <a:r>
              <a:rPr lang="it-IT" sz="2000" b="1" dirty="0">
                <a:latin typeface="Source Sans Pro Semibold"/>
                <a:ea typeface="Source Sans Pro Semibold"/>
              </a:rPr>
              <a:t> with </a:t>
            </a:r>
            <a:r>
              <a:rPr lang="it-IT" sz="2000" b="1" dirty="0" err="1">
                <a:latin typeface="Source Sans Pro Semibold"/>
                <a:ea typeface="Source Sans Pro Semibold"/>
              </a:rPr>
              <a:t>greener</a:t>
            </a:r>
            <a:r>
              <a:rPr lang="it-IT" sz="2000" b="1" dirty="0">
                <a:latin typeface="Source Sans Pro Semibold"/>
                <a:ea typeface="Source Sans Pro Semibold"/>
              </a:rPr>
              <a:t> </a:t>
            </a:r>
            <a:r>
              <a:rPr lang="it-IT" sz="2000" b="1" dirty="0" err="1">
                <a:latin typeface="Source Sans Pro Semibold"/>
                <a:ea typeface="Source Sans Pro Semibold"/>
              </a:rPr>
              <a:t>profile</a:t>
            </a:r>
          </a:p>
        </p:txBody>
      </p:sp>
      <p:grpSp>
        <p:nvGrpSpPr>
          <p:cNvPr id="41" name="Gruppo 20">
            <a:extLst>
              <a:ext uri="{FF2B5EF4-FFF2-40B4-BE49-F238E27FC236}">
                <a16:creationId xmlns:a16="http://schemas.microsoft.com/office/drawing/2014/main" id="{C2607631-7D2A-E103-1C6D-0853B74411B1}"/>
              </a:ext>
            </a:extLst>
          </p:cNvPr>
          <p:cNvGrpSpPr/>
          <p:nvPr/>
        </p:nvGrpSpPr>
        <p:grpSpPr>
          <a:xfrm>
            <a:off x="7014851" y="6223517"/>
            <a:ext cx="664585" cy="664585"/>
            <a:chOff x="572004" y="1990791"/>
            <a:chExt cx="664585" cy="664585"/>
          </a:xfrm>
        </p:grpSpPr>
        <p:sp>
          <p:nvSpPr>
            <p:cNvPr id="42" name="Ovale 21">
              <a:extLst>
                <a:ext uri="{FF2B5EF4-FFF2-40B4-BE49-F238E27FC236}">
                  <a16:creationId xmlns:a16="http://schemas.microsoft.com/office/drawing/2014/main" id="{0CAEE146-1D75-7504-F0D7-7D951E85C3BD}"/>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3" name="Immagine 23">
              <a:extLst>
                <a:ext uri="{FF2B5EF4-FFF2-40B4-BE49-F238E27FC236}">
                  <a16:creationId xmlns:a16="http://schemas.microsoft.com/office/drawing/2014/main" id="{724025D0-1980-4244-DFCE-BE8D347D3164}"/>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44" name="Segnaposto testo 4">
            <a:extLst>
              <a:ext uri="{FF2B5EF4-FFF2-40B4-BE49-F238E27FC236}">
                <a16:creationId xmlns:a16="http://schemas.microsoft.com/office/drawing/2014/main" id="{EA811A52-0C0D-8D3E-CBED-1BA7E57715BC}"/>
              </a:ext>
            </a:extLst>
          </p:cNvPr>
          <p:cNvSpPr txBox="1">
            <a:spLocks/>
          </p:cNvSpPr>
          <p:nvPr/>
        </p:nvSpPr>
        <p:spPr>
          <a:xfrm>
            <a:off x="7863697" y="1386568"/>
            <a:ext cx="3627138" cy="68148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83C7B2"/>
              </a:buClr>
              <a:buSzPts val="3600"/>
              <a:buFont typeface="Arial"/>
              <a:buNone/>
              <a:defRPr sz="3600" b="0" i="0" u="none" strike="noStrike" cap="none">
                <a:solidFill>
                  <a:srgbClr val="83C7B2"/>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sz="3200" dirty="0">
                <a:latin typeface="Montserrat"/>
              </a:rPr>
              <a:t>Key Capabilities</a:t>
            </a:r>
            <a:endParaRPr lang="it-IT" sz="3200" dirty="0">
              <a:latin typeface="Montserrat" pitchFamily="2" charset="77"/>
            </a:endParaRPr>
          </a:p>
        </p:txBody>
      </p:sp>
    </p:spTree>
    <p:extLst>
      <p:ext uri="{BB962C8B-B14F-4D97-AF65-F5344CB8AC3E}">
        <p14:creationId xmlns:p14="http://schemas.microsoft.com/office/powerpoint/2010/main" val="219181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2D8D4E8-F3F1-2E97-34E8-AC076BC2567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6</a:t>
            </a:fld>
            <a:endParaRPr lang="it-IT"/>
          </a:p>
        </p:txBody>
      </p:sp>
      <p:sp>
        <p:nvSpPr>
          <p:cNvPr id="4" name="Titolo 3">
            <a:extLst>
              <a:ext uri="{FF2B5EF4-FFF2-40B4-BE49-F238E27FC236}">
                <a16:creationId xmlns:a16="http://schemas.microsoft.com/office/drawing/2014/main" id="{3C4A36A4-A9DF-3F3B-37AD-B8BC9762051A}"/>
              </a:ext>
            </a:extLst>
          </p:cNvPr>
          <p:cNvSpPr>
            <a:spLocks noGrp="1"/>
          </p:cNvSpPr>
          <p:nvPr>
            <p:ph type="title"/>
          </p:nvPr>
        </p:nvSpPr>
        <p:spPr>
          <a:xfrm>
            <a:off x="845340" y="353257"/>
            <a:ext cx="8044194" cy="543224"/>
          </a:xfrm>
        </p:spPr>
        <p:txBody>
          <a:bodyPr/>
          <a:lstStyle/>
          <a:p>
            <a:r>
              <a:rPr lang="it-IT" dirty="0"/>
              <a:t>GLACIATION</a:t>
            </a:r>
          </a:p>
        </p:txBody>
      </p:sp>
      <p:sp>
        <p:nvSpPr>
          <p:cNvPr id="5" name="Segnaposto testo 4">
            <a:extLst>
              <a:ext uri="{FF2B5EF4-FFF2-40B4-BE49-F238E27FC236}">
                <a16:creationId xmlns:a16="http://schemas.microsoft.com/office/drawing/2014/main" id="{D5C44EEE-1664-CFA9-9DA0-420ACFD541B3}"/>
              </a:ext>
            </a:extLst>
          </p:cNvPr>
          <p:cNvSpPr>
            <a:spLocks noGrp="1"/>
          </p:cNvSpPr>
          <p:nvPr>
            <p:ph type="body" idx="2"/>
          </p:nvPr>
        </p:nvSpPr>
        <p:spPr>
          <a:xfrm>
            <a:off x="621503" y="756016"/>
            <a:ext cx="8043862" cy="558800"/>
          </a:xfrm>
        </p:spPr>
        <p:txBody>
          <a:bodyPr/>
          <a:lstStyle/>
          <a:p>
            <a:r>
              <a:rPr lang="it-IT" sz="3200" dirty="0">
                <a:latin typeface="Montserrat"/>
              </a:rPr>
              <a:t>Key Impact</a:t>
            </a:r>
            <a:endParaRPr lang="it-IT" sz="3200" dirty="0">
              <a:latin typeface="Montserrat" pitchFamily="2" charset="77"/>
            </a:endParaRPr>
          </a:p>
        </p:txBody>
      </p:sp>
      <p:sp>
        <p:nvSpPr>
          <p:cNvPr id="6" name="Segnaposto testo 5">
            <a:extLst>
              <a:ext uri="{FF2B5EF4-FFF2-40B4-BE49-F238E27FC236}">
                <a16:creationId xmlns:a16="http://schemas.microsoft.com/office/drawing/2014/main" id="{0DDEFDCD-0FEF-4099-5BC4-DD7F0DE99603}"/>
              </a:ext>
            </a:extLst>
          </p:cNvPr>
          <p:cNvSpPr txBox="1">
            <a:spLocks/>
          </p:cNvSpPr>
          <p:nvPr/>
        </p:nvSpPr>
        <p:spPr>
          <a:xfrm>
            <a:off x="5437413" y="9179706"/>
            <a:ext cx="6024563" cy="300936"/>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83C7B2"/>
              </a:buClr>
              <a:buSzPts val="1600"/>
              <a:buFont typeface="Arial"/>
              <a:buNone/>
              <a:defRPr sz="1400" b="1" i="0" u="none" strike="noStrike" cap="none">
                <a:solidFill>
                  <a:srgbClr val="83C7B2"/>
                </a:solidFill>
                <a:latin typeface="Montserrat SemiBold" pitchFamily="2" charset="77"/>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r>
              <a:rPr lang="it-IT" dirty="0" err="1"/>
              <a:t>Introductory</a:t>
            </a:r>
            <a:r>
              <a:rPr lang="it-IT" dirty="0"/>
              <a:t> Project Presentation</a:t>
            </a:r>
          </a:p>
        </p:txBody>
      </p:sp>
      <p:sp>
        <p:nvSpPr>
          <p:cNvPr id="8" name="Rettangolo con angoli arrotondati 7">
            <a:extLst>
              <a:ext uri="{FF2B5EF4-FFF2-40B4-BE49-F238E27FC236}">
                <a16:creationId xmlns:a16="http://schemas.microsoft.com/office/drawing/2014/main" id="{75A5058C-E8B7-57EE-0598-2D851836F7B1}"/>
              </a:ext>
            </a:extLst>
          </p:cNvPr>
          <p:cNvSpPr/>
          <p:nvPr/>
        </p:nvSpPr>
        <p:spPr>
          <a:xfrm>
            <a:off x="852691" y="2352093"/>
            <a:ext cx="4618520" cy="101162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egnaposto testo 2">
            <a:extLst>
              <a:ext uri="{FF2B5EF4-FFF2-40B4-BE49-F238E27FC236}">
                <a16:creationId xmlns:a16="http://schemas.microsoft.com/office/drawing/2014/main" id="{4DBBEF57-53A2-CC2F-0D11-0CCDB10D5FF6}"/>
              </a:ext>
            </a:extLst>
          </p:cNvPr>
          <p:cNvSpPr txBox="1">
            <a:spLocks/>
          </p:cNvSpPr>
          <p:nvPr/>
        </p:nvSpPr>
        <p:spPr>
          <a:xfrm>
            <a:off x="1236728" y="2336298"/>
            <a:ext cx="4120799" cy="100884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a:latin typeface="Source Sans Pro Semibold"/>
                <a:ea typeface="Source Sans Pro Semibold"/>
              </a:rPr>
              <a:t>Supports Twin </a:t>
            </a:r>
            <a:r>
              <a:rPr lang="it-IT" sz="2000" b="1" dirty="0" err="1">
                <a:latin typeface="Source Sans Pro Semibold"/>
                <a:ea typeface="Source Sans Pro Semibold"/>
              </a:rPr>
              <a:t>Transition</a:t>
            </a:r>
            <a:r>
              <a:rPr lang="it-IT" sz="2000" b="1" dirty="0">
                <a:latin typeface="Source Sans Pro Semibold"/>
                <a:ea typeface="Source Sans Pro Semibold"/>
              </a:rPr>
              <a:t> (Green and Digital)</a:t>
            </a:r>
            <a:endParaRPr lang="en-US" sz="2000" b="1" dirty="0">
              <a:latin typeface="Source Sans Pro Semibold"/>
              <a:ea typeface="Source Sans Pro Semibold"/>
            </a:endParaRPr>
          </a:p>
        </p:txBody>
      </p:sp>
      <p:grpSp>
        <p:nvGrpSpPr>
          <p:cNvPr id="10" name="Gruppo 9">
            <a:extLst>
              <a:ext uri="{FF2B5EF4-FFF2-40B4-BE49-F238E27FC236}">
                <a16:creationId xmlns:a16="http://schemas.microsoft.com/office/drawing/2014/main" id="{7DFD5A78-D799-05E4-8FE9-F585379196FE}"/>
              </a:ext>
            </a:extLst>
          </p:cNvPr>
          <p:cNvGrpSpPr/>
          <p:nvPr/>
        </p:nvGrpSpPr>
        <p:grpSpPr>
          <a:xfrm>
            <a:off x="572004" y="2487502"/>
            <a:ext cx="664585" cy="664585"/>
            <a:chOff x="572004" y="1990791"/>
            <a:chExt cx="664585" cy="664585"/>
          </a:xfrm>
        </p:grpSpPr>
        <p:sp>
          <p:nvSpPr>
            <p:cNvPr id="11" name="Ovale 10">
              <a:extLst>
                <a:ext uri="{FF2B5EF4-FFF2-40B4-BE49-F238E27FC236}">
                  <a16:creationId xmlns:a16="http://schemas.microsoft.com/office/drawing/2014/main" id="{50847B77-1B69-0D5D-3129-3BEEE2F9AFC1}"/>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8BA75847-D530-5492-F3F9-231A2C11A12C}"/>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13" name="Rettangolo con angoli arrotondati 12">
            <a:extLst>
              <a:ext uri="{FF2B5EF4-FFF2-40B4-BE49-F238E27FC236}">
                <a16:creationId xmlns:a16="http://schemas.microsoft.com/office/drawing/2014/main" id="{33E16EA3-5603-38E7-9986-89C5A8F3B8D6}"/>
              </a:ext>
            </a:extLst>
          </p:cNvPr>
          <p:cNvSpPr/>
          <p:nvPr/>
        </p:nvSpPr>
        <p:spPr>
          <a:xfrm>
            <a:off x="869893" y="3708088"/>
            <a:ext cx="4576569" cy="109763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Segnaposto testo 2">
            <a:extLst>
              <a:ext uri="{FF2B5EF4-FFF2-40B4-BE49-F238E27FC236}">
                <a16:creationId xmlns:a16="http://schemas.microsoft.com/office/drawing/2014/main" id="{FA1F7B3A-DF44-79B8-8799-7F73A5570370}"/>
              </a:ext>
            </a:extLst>
          </p:cNvPr>
          <p:cNvSpPr txBox="1">
            <a:spLocks/>
          </p:cNvSpPr>
          <p:nvPr/>
        </p:nvSpPr>
        <p:spPr>
          <a:xfrm>
            <a:off x="1227797" y="3716180"/>
            <a:ext cx="4326059" cy="109274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nSpc>
                <a:spcPct val="100000"/>
              </a:lnSpc>
              <a:spcBef>
                <a:spcPts val="0"/>
              </a:spcBef>
            </a:pPr>
            <a:r>
              <a:rPr lang="it-IT" sz="2000" b="1" dirty="0">
                <a:latin typeface="Source Sans Pro Semibold"/>
                <a:ea typeface="Source Sans Pro Semibold"/>
              </a:rPr>
              <a:t>Energy and </a:t>
            </a:r>
            <a:r>
              <a:rPr lang="it-IT" sz="2000" b="1" dirty="0" err="1">
                <a:latin typeface="Source Sans Pro Semibold"/>
                <a:ea typeface="Source Sans Pro Semibold"/>
              </a:rPr>
              <a:t>Sustainability</a:t>
            </a:r>
            <a:r>
              <a:rPr lang="it-IT" sz="2000" b="1" dirty="0">
                <a:latin typeface="Source Sans Pro Semibold"/>
                <a:ea typeface="Source Sans Pro Semibold"/>
              </a:rPr>
              <a:t> </a:t>
            </a:r>
            <a:r>
              <a:rPr lang="it-IT" sz="2000" b="1" dirty="0" err="1">
                <a:latin typeface="Source Sans Pro Semibold"/>
                <a:ea typeface="Source Sans Pro Semibold"/>
              </a:rPr>
              <a:t>Improvements</a:t>
            </a:r>
            <a:endParaRPr lang="it-IT" sz="2000" b="1" dirty="0" err="1">
              <a:latin typeface="Source Sans Pro Semibold" panose="020B0503030403020204" pitchFamily="34" charset="0"/>
              <a:ea typeface="Source Sans Pro Semibold" panose="020B0503030403020204" pitchFamily="34" charset="0"/>
            </a:endParaRPr>
          </a:p>
        </p:txBody>
      </p:sp>
      <p:grpSp>
        <p:nvGrpSpPr>
          <p:cNvPr id="15" name="Gruppo 14">
            <a:extLst>
              <a:ext uri="{FF2B5EF4-FFF2-40B4-BE49-F238E27FC236}">
                <a16:creationId xmlns:a16="http://schemas.microsoft.com/office/drawing/2014/main" id="{E176DA9F-4312-3128-E3FA-00D0495E9709}"/>
              </a:ext>
            </a:extLst>
          </p:cNvPr>
          <p:cNvGrpSpPr/>
          <p:nvPr/>
        </p:nvGrpSpPr>
        <p:grpSpPr>
          <a:xfrm>
            <a:off x="572004" y="3943768"/>
            <a:ext cx="664585" cy="664585"/>
            <a:chOff x="572004" y="1990791"/>
            <a:chExt cx="664585" cy="664585"/>
          </a:xfrm>
        </p:grpSpPr>
        <p:sp>
          <p:nvSpPr>
            <p:cNvPr id="16" name="Ovale 15">
              <a:extLst>
                <a:ext uri="{FF2B5EF4-FFF2-40B4-BE49-F238E27FC236}">
                  <a16:creationId xmlns:a16="http://schemas.microsoft.com/office/drawing/2014/main" id="{EEB16375-90CF-79E7-A588-1687969BB027}"/>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334937FA-35C1-2346-40A7-D52BDBBAA42C}"/>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18" name="Rettangolo con angoli arrotondati 17">
            <a:extLst>
              <a:ext uri="{FF2B5EF4-FFF2-40B4-BE49-F238E27FC236}">
                <a16:creationId xmlns:a16="http://schemas.microsoft.com/office/drawing/2014/main" id="{6FF61A56-EBCB-32A3-B6ED-50A9C1E5EF6A}"/>
              </a:ext>
            </a:extLst>
          </p:cNvPr>
          <p:cNvSpPr/>
          <p:nvPr/>
        </p:nvSpPr>
        <p:spPr>
          <a:xfrm>
            <a:off x="893810" y="5228083"/>
            <a:ext cx="4504154" cy="986047"/>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Segnaposto testo 2">
            <a:extLst>
              <a:ext uri="{FF2B5EF4-FFF2-40B4-BE49-F238E27FC236}">
                <a16:creationId xmlns:a16="http://schemas.microsoft.com/office/drawing/2014/main" id="{5E624ED7-59CD-BE8A-D6FD-717A18610EC3}"/>
              </a:ext>
            </a:extLst>
          </p:cNvPr>
          <p:cNvSpPr txBox="1">
            <a:spLocks/>
          </p:cNvSpPr>
          <p:nvPr/>
        </p:nvSpPr>
        <p:spPr>
          <a:xfrm>
            <a:off x="1313196" y="5217593"/>
            <a:ext cx="3954493" cy="956407"/>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Regulatory</a:t>
            </a:r>
            <a:r>
              <a:rPr lang="it-IT" sz="2000" b="1" dirty="0">
                <a:latin typeface="Source Sans Pro Semibold"/>
                <a:ea typeface="Source Sans Pro Semibold"/>
              </a:rPr>
              <a:t> and Privacy Compliance</a:t>
            </a:r>
          </a:p>
        </p:txBody>
      </p:sp>
      <p:grpSp>
        <p:nvGrpSpPr>
          <p:cNvPr id="20" name="Gruppo 19">
            <a:extLst>
              <a:ext uri="{FF2B5EF4-FFF2-40B4-BE49-F238E27FC236}">
                <a16:creationId xmlns:a16="http://schemas.microsoft.com/office/drawing/2014/main" id="{63F3FEE2-DE72-6536-C2B4-B66EC6BDB3A6}"/>
              </a:ext>
            </a:extLst>
          </p:cNvPr>
          <p:cNvGrpSpPr/>
          <p:nvPr/>
        </p:nvGrpSpPr>
        <p:grpSpPr>
          <a:xfrm>
            <a:off x="572004" y="5411324"/>
            <a:ext cx="664585" cy="664585"/>
            <a:chOff x="572004" y="1990791"/>
            <a:chExt cx="664585" cy="664585"/>
          </a:xfrm>
        </p:grpSpPr>
        <p:sp>
          <p:nvSpPr>
            <p:cNvPr id="21" name="Ovale 20">
              <a:extLst>
                <a:ext uri="{FF2B5EF4-FFF2-40B4-BE49-F238E27FC236}">
                  <a16:creationId xmlns:a16="http://schemas.microsoft.com/office/drawing/2014/main" id="{3A0AD7FE-5FD9-C225-9D18-6E0C8FCDC591}"/>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0D12ED9C-EEB5-630E-27CF-ADFD6CCA3735}"/>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27" name="Rettangolo con angoli arrotondati 26">
            <a:extLst>
              <a:ext uri="{FF2B5EF4-FFF2-40B4-BE49-F238E27FC236}">
                <a16:creationId xmlns:a16="http://schemas.microsoft.com/office/drawing/2014/main" id="{2485B552-6075-6752-AEAC-FB36DEA9421A}"/>
              </a:ext>
            </a:extLst>
          </p:cNvPr>
          <p:cNvSpPr/>
          <p:nvPr/>
        </p:nvSpPr>
        <p:spPr>
          <a:xfrm>
            <a:off x="904297" y="6628706"/>
            <a:ext cx="4598545" cy="1143362"/>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Segnaposto testo 2">
            <a:extLst>
              <a:ext uri="{FF2B5EF4-FFF2-40B4-BE49-F238E27FC236}">
                <a16:creationId xmlns:a16="http://schemas.microsoft.com/office/drawing/2014/main" id="{5190A751-A990-7513-7971-C33EF089C4BC}"/>
              </a:ext>
            </a:extLst>
          </p:cNvPr>
          <p:cNvSpPr txBox="1">
            <a:spLocks/>
          </p:cNvSpPr>
          <p:nvPr/>
        </p:nvSpPr>
        <p:spPr>
          <a:xfrm>
            <a:off x="1323685" y="6607729"/>
            <a:ext cx="4059371" cy="1113723"/>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a:latin typeface="Source Sans Pro Semibold"/>
                <a:ea typeface="Source Sans Pro Semibold"/>
              </a:rPr>
              <a:t>Edge and IoT Integration</a:t>
            </a:r>
            <a:endParaRPr lang="en-US" dirty="0"/>
          </a:p>
        </p:txBody>
      </p:sp>
      <p:grpSp>
        <p:nvGrpSpPr>
          <p:cNvPr id="29" name="Gruppo 28">
            <a:extLst>
              <a:ext uri="{FF2B5EF4-FFF2-40B4-BE49-F238E27FC236}">
                <a16:creationId xmlns:a16="http://schemas.microsoft.com/office/drawing/2014/main" id="{5F4737A9-4648-2B21-C5FF-74A484CB34B6}"/>
              </a:ext>
            </a:extLst>
          </p:cNvPr>
          <p:cNvGrpSpPr/>
          <p:nvPr/>
        </p:nvGrpSpPr>
        <p:grpSpPr>
          <a:xfrm>
            <a:off x="572004" y="6822435"/>
            <a:ext cx="664585" cy="664585"/>
            <a:chOff x="572004" y="1990791"/>
            <a:chExt cx="664585" cy="664585"/>
          </a:xfrm>
        </p:grpSpPr>
        <p:sp>
          <p:nvSpPr>
            <p:cNvPr id="30" name="Ovale 29">
              <a:extLst>
                <a:ext uri="{FF2B5EF4-FFF2-40B4-BE49-F238E27FC236}">
                  <a16:creationId xmlns:a16="http://schemas.microsoft.com/office/drawing/2014/main" id="{3E9843DC-A668-9374-8E70-A64C8D77ECA5}"/>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a:extLst>
                <a:ext uri="{FF2B5EF4-FFF2-40B4-BE49-F238E27FC236}">
                  <a16:creationId xmlns:a16="http://schemas.microsoft.com/office/drawing/2014/main" id="{4C2603BD-C51A-A556-4A23-87CCECFBE64E}"/>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3" name="Rettangolo con angoli arrotondati 7">
            <a:extLst>
              <a:ext uri="{FF2B5EF4-FFF2-40B4-BE49-F238E27FC236}">
                <a16:creationId xmlns:a16="http://schemas.microsoft.com/office/drawing/2014/main" id="{C25827A6-2433-04A4-F44D-260439C984CC}"/>
              </a:ext>
            </a:extLst>
          </p:cNvPr>
          <p:cNvSpPr/>
          <p:nvPr/>
        </p:nvSpPr>
        <p:spPr>
          <a:xfrm>
            <a:off x="7178515" y="2383963"/>
            <a:ext cx="4618520" cy="101162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testo 2">
            <a:extLst>
              <a:ext uri="{FF2B5EF4-FFF2-40B4-BE49-F238E27FC236}">
                <a16:creationId xmlns:a16="http://schemas.microsoft.com/office/drawing/2014/main" id="{20B653D1-87A1-2D87-F0A9-068BE2796EB3}"/>
              </a:ext>
            </a:extLst>
          </p:cNvPr>
          <p:cNvSpPr txBox="1">
            <a:spLocks/>
          </p:cNvSpPr>
          <p:nvPr/>
        </p:nvSpPr>
        <p:spPr>
          <a:xfrm>
            <a:off x="7562552" y="2368167"/>
            <a:ext cx="4120799" cy="100884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Sustainable</a:t>
            </a:r>
            <a:r>
              <a:rPr lang="it-IT" sz="2000" b="1" dirty="0">
                <a:latin typeface="Source Sans Pro Semibold"/>
                <a:ea typeface="Source Sans Pro Semibold"/>
              </a:rPr>
              <a:t> Cybersecurity </a:t>
            </a:r>
            <a:r>
              <a:rPr lang="it-IT" sz="2000" b="1" dirty="0" err="1">
                <a:latin typeface="Source Sans Pro Semibold"/>
                <a:ea typeface="Source Sans Pro Semibold"/>
              </a:rPr>
              <a:t>Measures</a:t>
            </a:r>
            <a:r>
              <a:rPr lang="it-IT" sz="2000" b="1" dirty="0">
                <a:latin typeface="Source Sans Pro Semibold"/>
                <a:ea typeface="Source Sans Pro Semibold"/>
              </a:rPr>
              <a:t> </a:t>
            </a:r>
            <a:r>
              <a:rPr lang="it-IT" sz="2000" b="1" dirty="0" err="1">
                <a:latin typeface="Source Sans Pro Semibold"/>
                <a:ea typeface="Source Sans Pro Semibold"/>
              </a:rPr>
              <a:t>that</a:t>
            </a:r>
            <a:r>
              <a:rPr lang="it-IT" sz="2000" b="1" dirty="0">
                <a:latin typeface="Source Sans Pro Semibold"/>
                <a:ea typeface="Source Sans Pro Semibold"/>
              </a:rPr>
              <a:t> support </a:t>
            </a:r>
            <a:r>
              <a:rPr lang="it-IT" sz="2000" b="1" dirty="0" err="1">
                <a:latin typeface="Source Sans Pro Semibold"/>
                <a:ea typeface="Source Sans Pro Semibold"/>
              </a:rPr>
              <a:t>digital</a:t>
            </a:r>
            <a:r>
              <a:rPr lang="it-IT" sz="2000" b="1" dirty="0">
                <a:latin typeface="Source Sans Pro Semibold"/>
                <a:ea typeface="Source Sans Pro Semibold"/>
              </a:rPr>
              <a:t> </a:t>
            </a:r>
            <a:r>
              <a:rPr lang="it-IT" sz="2000" b="1" dirty="0" err="1">
                <a:latin typeface="Source Sans Pro Semibold"/>
                <a:ea typeface="Source Sans Pro Semibold"/>
              </a:rPr>
              <a:t>soveriegnty</a:t>
            </a:r>
            <a:r>
              <a:rPr lang="it-IT" sz="2000" b="1" dirty="0">
                <a:latin typeface="Source Sans Pro Semibold"/>
                <a:ea typeface="Source Sans Pro Semibold"/>
              </a:rPr>
              <a:t> in </a:t>
            </a:r>
            <a:r>
              <a:rPr lang="it-IT" sz="2000" b="1" dirty="0" err="1">
                <a:latin typeface="Source Sans Pro Semibold"/>
                <a:ea typeface="Source Sans Pro Semibold"/>
              </a:rPr>
              <a:t>edge</a:t>
            </a:r>
            <a:r>
              <a:rPr lang="it-IT" sz="2000" b="1" dirty="0">
                <a:latin typeface="Source Sans Pro Semibold"/>
                <a:ea typeface="Source Sans Pro Semibold"/>
              </a:rPr>
              <a:t> </a:t>
            </a:r>
            <a:r>
              <a:rPr lang="it-IT" sz="2000" b="1" dirty="0" err="1">
                <a:latin typeface="Source Sans Pro Semibold"/>
                <a:ea typeface="Source Sans Pro Semibold"/>
              </a:rPr>
              <a:t>environments</a:t>
            </a:r>
          </a:p>
        </p:txBody>
      </p:sp>
      <p:grpSp>
        <p:nvGrpSpPr>
          <p:cNvPr id="22" name="Gruppo 9">
            <a:extLst>
              <a:ext uri="{FF2B5EF4-FFF2-40B4-BE49-F238E27FC236}">
                <a16:creationId xmlns:a16="http://schemas.microsoft.com/office/drawing/2014/main" id="{13472627-33E1-C17B-39C5-D3D66DE4AC85}"/>
              </a:ext>
            </a:extLst>
          </p:cNvPr>
          <p:cNvGrpSpPr/>
          <p:nvPr/>
        </p:nvGrpSpPr>
        <p:grpSpPr>
          <a:xfrm>
            <a:off x="6897828" y="2519372"/>
            <a:ext cx="664585" cy="664585"/>
            <a:chOff x="572004" y="1990791"/>
            <a:chExt cx="664585" cy="664585"/>
          </a:xfrm>
        </p:grpSpPr>
        <p:sp>
          <p:nvSpPr>
            <p:cNvPr id="23" name="Ovale 10">
              <a:extLst>
                <a:ext uri="{FF2B5EF4-FFF2-40B4-BE49-F238E27FC236}">
                  <a16:creationId xmlns:a16="http://schemas.microsoft.com/office/drawing/2014/main" id="{DE715E82-7995-009E-3E6E-FA5379FC11E5}"/>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11">
              <a:extLst>
                <a:ext uri="{FF2B5EF4-FFF2-40B4-BE49-F238E27FC236}">
                  <a16:creationId xmlns:a16="http://schemas.microsoft.com/office/drawing/2014/main" id="{A65D4094-9A63-CE44-CDA7-29B244AD1125}"/>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25" name="Rettangolo con angoli arrotondati 12">
            <a:extLst>
              <a:ext uri="{FF2B5EF4-FFF2-40B4-BE49-F238E27FC236}">
                <a16:creationId xmlns:a16="http://schemas.microsoft.com/office/drawing/2014/main" id="{D413CBD6-592C-D33F-7BB0-2FFA4CCAAC27}"/>
              </a:ext>
            </a:extLst>
          </p:cNvPr>
          <p:cNvSpPr/>
          <p:nvPr/>
        </p:nvSpPr>
        <p:spPr>
          <a:xfrm>
            <a:off x="7195717" y="3739957"/>
            <a:ext cx="4576569" cy="1097638"/>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Segnaposto testo 2">
            <a:extLst>
              <a:ext uri="{FF2B5EF4-FFF2-40B4-BE49-F238E27FC236}">
                <a16:creationId xmlns:a16="http://schemas.microsoft.com/office/drawing/2014/main" id="{14276449-2354-8823-B135-37FFE84224D4}"/>
              </a:ext>
            </a:extLst>
          </p:cNvPr>
          <p:cNvSpPr txBox="1">
            <a:spLocks/>
          </p:cNvSpPr>
          <p:nvPr/>
        </p:nvSpPr>
        <p:spPr>
          <a:xfrm>
            <a:off x="7553622" y="3748050"/>
            <a:ext cx="4326059" cy="1092745"/>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nSpc>
                <a:spcPct val="100000"/>
              </a:lnSpc>
              <a:spcBef>
                <a:spcPts val="0"/>
              </a:spcBef>
            </a:pPr>
            <a:r>
              <a:rPr lang="it-IT" sz="2000" b="1" dirty="0" err="1">
                <a:latin typeface="Source Sans Pro Semibold"/>
                <a:ea typeface="Source Sans Pro Semibold"/>
              </a:rPr>
              <a:t>Enhanced</a:t>
            </a:r>
            <a:r>
              <a:rPr lang="it-IT" sz="2000" b="1" dirty="0">
                <a:latin typeface="Source Sans Pro Semibold"/>
                <a:ea typeface="Source Sans Pro Semibold"/>
              </a:rPr>
              <a:t> Privacy </a:t>
            </a:r>
            <a:r>
              <a:rPr lang="it-IT" sz="2000" b="1" dirty="0" err="1">
                <a:latin typeface="Source Sans Pro Semibold"/>
                <a:ea typeface="Source Sans Pro Semibold"/>
              </a:rPr>
              <a:t>Awareness</a:t>
            </a:r>
            <a:r>
              <a:rPr lang="it-IT" sz="2000" b="1" dirty="0">
                <a:latin typeface="Source Sans Pro Semibold"/>
                <a:ea typeface="Source Sans Pro Semibold"/>
              </a:rPr>
              <a:t> and </a:t>
            </a:r>
            <a:r>
              <a:rPr lang="it-IT" sz="2000" b="1" dirty="0" err="1">
                <a:latin typeface="Source Sans Pro Semibold"/>
                <a:ea typeface="Source Sans Pro Semibold"/>
              </a:rPr>
              <a:t>sustainability</a:t>
            </a:r>
            <a:r>
              <a:rPr lang="it-IT" sz="2000" b="1" dirty="0">
                <a:latin typeface="Source Sans Pro Semibold"/>
                <a:ea typeface="Source Sans Pro Semibold"/>
              </a:rPr>
              <a:t> in Big Data</a:t>
            </a:r>
            <a:endParaRPr lang="it-IT" sz="2000" b="1" dirty="0">
              <a:latin typeface="Source Sans Pro Semibold" panose="020B0503030403020204" pitchFamily="34" charset="0"/>
              <a:ea typeface="Source Sans Pro Semibold" panose="020B0503030403020204" pitchFamily="34" charset="0"/>
            </a:endParaRPr>
          </a:p>
        </p:txBody>
      </p:sp>
      <p:grpSp>
        <p:nvGrpSpPr>
          <p:cNvPr id="33" name="Gruppo 14">
            <a:extLst>
              <a:ext uri="{FF2B5EF4-FFF2-40B4-BE49-F238E27FC236}">
                <a16:creationId xmlns:a16="http://schemas.microsoft.com/office/drawing/2014/main" id="{EAFAA43C-DE4C-CD99-D5A4-54C765F1557B}"/>
              </a:ext>
            </a:extLst>
          </p:cNvPr>
          <p:cNvGrpSpPr/>
          <p:nvPr/>
        </p:nvGrpSpPr>
        <p:grpSpPr>
          <a:xfrm>
            <a:off x="6897828" y="3975638"/>
            <a:ext cx="664585" cy="664585"/>
            <a:chOff x="572004" y="1990791"/>
            <a:chExt cx="664585" cy="664585"/>
          </a:xfrm>
        </p:grpSpPr>
        <p:sp>
          <p:nvSpPr>
            <p:cNvPr id="34" name="Ovale 15">
              <a:extLst>
                <a:ext uri="{FF2B5EF4-FFF2-40B4-BE49-F238E27FC236}">
                  <a16:creationId xmlns:a16="http://schemas.microsoft.com/office/drawing/2014/main" id="{9E312B13-CBB9-284B-C256-A60CF15AFC99}"/>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16">
              <a:extLst>
                <a:ext uri="{FF2B5EF4-FFF2-40B4-BE49-F238E27FC236}">
                  <a16:creationId xmlns:a16="http://schemas.microsoft.com/office/drawing/2014/main" id="{8F50B90F-A1BA-DF30-9558-0058008F8079}"/>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36" name="Rettangolo con angoli arrotondati 17">
            <a:extLst>
              <a:ext uri="{FF2B5EF4-FFF2-40B4-BE49-F238E27FC236}">
                <a16:creationId xmlns:a16="http://schemas.microsoft.com/office/drawing/2014/main" id="{B00B3C21-1EEF-B4A5-B8F1-09813D4F5919}"/>
              </a:ext>
            </a:extLst>
          </p:cNvPr>
          <p:cNvSpPr/>
          <p:nvPr/>
        </p:nvSpPr>
        <p:spPr>
          <a:xfrm>
            <a:off x="7219635" y="5259953"/>
            <a:ext cx="4504154" cy="986047"/>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Segnaposto testo 2">
            <a:extLst>
              <a:ext uri="{FF2B5EF4-FFF2-40B4-BE49-F238E27FC236}">
                <a16:creationId xmlns:a16="http://schemas.microsoft.com/office/drawing/2014/main" id="{E1E1898A-2736-7312-0E49-9F391BF0920C}"/>
              </a:ext>
            </a:extLst>
          </p:cNvPr>
          <p:cNvSpPr txBox="1">
            <a:spLocks/>
          </p:cNvSpPr>
          <p:nvPr/>
        </p:nvSpPr>
        <p:spPr>
          <a:xfrm>
            <a:off x="7639020" y="5249462"/>
            <a:ext cx="3954493" cy="956407"/>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Addresses</a:t>
            </a:r>
            <a:r>
              <a:rPr lang="it-IT" sz="2000" b="1" dirty="0">
                <a:latin typeface="Source Sans Pro Semibold"/>
                <a:ea typeface="Source Sans Pro Semibold"/>
              </a:rPr>
              <a:t> Data Centre Energy and </a:t>
            </a:r>
            <a:r>
              <a:rPr lang="it-IT" sz="2000" b="1" dirty="0" err="1">
                <a:latin typeface="Source Sans Pro Semibold"/>
                <a:ea typeface="Source Sans Pro Semibold"/>
              </a:rPr>
              <a:t>Sustainability</a:t>
            </a:r>
            <a:r>
              <a:rPr lang="it-IT" sz="2000" b="1" dirty="0">
                <a:latin typeface="Source Sans Pro Semibold"/>
                <a:ea typeface="Source Sans Pro Semibold"/>
              </a:rPr>
              <a:t> </a:t>
            </a:r>
            <a:r>
              <a:rPr lang="it-IT" sz="2000" b="1" dirty="0" err="1">
                <a:latin typeface="Source Sans Pro Semibold"/>
                <a:ea typeface="Source Sans Pro Semibold"/>
              </a:rPr>
              <a:t>Concerns</a:t>
            </a:r>
            <a:endParaRPr lang="en-US" dirty="0" err="1"/>
          </a:p>
        </p:txBody>
      </p:sp>
      <p:grpSp>
        <p:nvGrpSpPr>
          <p:cNvPr id="38" name="Gruppo 19">
            <a:extLst>
              <a:ext uri="{FF2B5EF4-FFF2-40B4-BE49-F238E27FC236}">
                <a16:creationId xmlns:a16="http://schemas.microsoft.com/office/drawing/2014/main" id="{23100C83-DFBC-E4E2-75DE-D6D9CEDBD3CC}"/>
              </a:ext>
            </a:extLst>
          </p:cNvPr>
          <p:cNvGrpSpPr/>
          <p:nvPr/>
        </p:nvGrpSpPr>
        <p:grpSpPr>
          <a:xfrm>
            <a:off x="6897828" y="5443194"/>
            <a:ext cx="664585" cy="664585"/>
            <a:chOff x="572004" y="1990791"/>
            <a:chExt cx="664585" cy="664585"/>
          </a:xfrm>
        </p:grpSpPr>
        <p:sp>
          <p:nvSpPr>
            <p:cNvPr id="39" name="Ovale 20">
              <a:extLst>
                <a:ext uri="{FF2B5EF4-FFF2-40B4-BE49-F238E27FC236}">
                  <a16:creationId xmlns:a16="http://schemas.microsoft.com/office/drawing/2014/main" id="{03E7B80A-F2C9-0FA7-755D-297177210165}"/>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 name="Immagine 25">
              <a:extLst>
                <a:ext uri="{FF2B5EF4-FFF2-40B4-BE49-F238E27FC236}">
                  <a16:creationId xmlns:a16="http://schemas.microsoft.com/office/drawing/2014/main" id="{B14093D3-45ED-E102-C4ED-5F87ADF95B0D}"/>
                </a:ext>
              </a:extLst>
            </p:cNvPr>
            <p:cNvPicPr>
              <a:picLocks noChangeAspect="1"/>
            </p:cNvPicPr>
            <p:nvPr/>
          </p:nvPicPr>
          <p:blipFill>
            <a:blip r:embed="rId3"/>
            <a:stretch>
              <a:fillRect/>
            </a:stretch>
          </p:blipFill>
          <p:spPr>
            <a:xfrm>
              <a:off x="711365" y="2127978"/>
              <a:ext cx="373944" cy="305060"/>
            </a:xfrm>
            <a:prstGeom prst="rect">
              <a:avLst/>
            </a:prstGeom>
          </p:spPr>
        </p:pic>
      </p:grpSp>
      <p:sp>
        <p:nvSpPr>
          <p:cNvPr id="41" name="Rettangolo con angoli arrotondati 26">
            <a:extLst>
              <a:ext uri="{FF2B5EF4-FFF2-40B4-BE49-F238E27FC236}">
                <a16:creationId xmlns:a16="http://schemas.microsoft.com/office/drawing/2014/main" id="{5E0A7CD0-66FC-703E-A1EC-B1321A2734F9}"/>
              </a:ext>
            </a:extLst>
          </p:cNvPr>
          <p:cNvSpPr/>
          <p:nvPr/>
        </p:nvSpPr>
        <p:spPr>
          <a:xfrm>
            <a:off x="7230121" y="6660575"/>
            <a:ext cx="4598545" cy="1143362"/>
          </a:xfrm>
          <a:prstGeom prst="roundRect">
            <a:avLst/>
          </a:prstGeom>
          <a:solidFill>
            <a:srgbClr val="81C7B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Segnaposto testo 2">
            <a:extLst>
              <a:ext uri="{FF2B5EF4-FFF2-40B4-BE49-F238E27FC236}">
                <a16:creationId xmlns:a16="http://schemas.microsoft.com/office/drawing/2014/main" id="{59999F1D-4E37-3762-50DD-EABE6AD01020}"/>
              </a:ext>
            </a:extLst>
          </p:cNvPr>
          <p:cNvSpPr txBox="1">
            <a:spLocks/>
          </p:cNvSpPr>
          <p:nvPr/>
        </p:nvSpPr>
        <p:spPr>
          <a:xfrm>
            <a:off x="7649509" y="6639599"/>
            <a:ext cx="4059371" cy="1113723"/>
          </a:xfrm>
          <a:prstGeom prst="rect">
            <a:avLst/>
          </a:prstGeom>
          <a:noFill/>
          <a:ln>
            <a:noFill/>
          </a:ln>
        </p:spPr>
        <p:txBody>
          <a:bodyPr spcFirstLastPara="1" wrap="square" lIns="27075" tIns="27075" rIns="27075" bIns="270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10394A"/>
              </a:buClr>
              <a:buSzPts val="2400"/>
              <a:buFont typeface="Arial"/>
              <a:buNone/>
              <a:defRPr sz="2400" b="0" i="0" u="none" strike="noStrike" cap="none">
                <a:solidFill>
                  <a:srgbClr val="10394A"/>
                </a:solidFill>
                <a:latin typeface="Arial"/>
                <a:ea typeface="Arial"/>
                <a:cs typeface="Arial"/>
                <a:sym typeface="Arial"/>
              </a:defRPr>
            </a:lvl1pPr>
            <a:lvl2pPr marL="914400" marR="0" lvl="1"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2pPr>
            <a:lvl3pPr marL="1371600" marR="0" lvl="2"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3pPr>
            <a:lvl4pPr marL="1828800" marR="0" lvl="3"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4pPr>
            <a:lvl5pPr marL="2286000" marR="0" lvl="4" indent="-228600" algn="l" rtl="0">
              <a:lnSpc>
                <a:spcPct val="90000"/>
              </a:lnSpc>
              <a:spcBef>
                <a:spcPts val="200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just">
              <a:lnSpc>
                <a:spcPct val="100000"/>
              </a:lnSpc>
              <a:spcBef>
                <a:spcPts val="0"/>
              </a:spcBef>
            </a:pPr>
            <a:r>
              <a:rPr lang="it-IT" sz="2000" b="1" dirty="0" err="1">
                <a:latin typeface="Source Sans Pro Semibold"/>
                <a:ea typeface="Source Sans Pro Semibold"/>
              </a:rPr>
              <a:t>Sustainability</a:t>
            </a:r>
            <a:r>
              <a:rPr lang="it-IT" sz="2000" b="1" dirty="0">
                <a:latin typeface="Source Sans Pro Semibold"/>
                <a:ea typeface="Source Sans Pro Semibold"/>
              </a:rPr>
              <a:t> and Privacy in Smart Cites and Industry</a:t>
            </a:r>
            <a:endParaRPr lang="en-US" dirty="0"/>
          </a:p>
        </p:txBody>
      </p:sp>
      <p:grpSp>
        <p:nvGrpSpPr>
          <p:cNvPr id="43" name="Gruppo 28">
            <a:extLst>
              <a:ext uri="{FF2B5EF4-FFF2-40B4-BE49-F238E27FC236}">
                <a16:creationId xmlns:a16="http://schemas.microsoft.com/office/drawing/2014/main" id="{2024AD2E-6AA9-B6BA-2A5C-F4B4EEEE8968}"/>
              </a:ext>
            </a:extLst>
          </p:cNvPr>
          <p:cNvGrpSpPr/>
          <p:nvPr/>
        </p:nvGrpSpPr>
        <p:grpSpPr>
          <a:xfrm>
            <a:off x="6897828" y="6854305"/>
            <a:ext cx="664585" cy="664585"/>
            <a:chOff x="572004" y="1990791"/>
            <a:chExt cx="664585" cy="664585"/>
          </a:xfrm>
        </p:grpSpPr>
        <p:sp>
          <p:nvSpPr>
            <p:cNvPr id="44" name="Ovale 29">
              <a:extLst>
                <a:ext uri="{FF2B5EF4-FFF2-40B4-BE49-F238E27FC236}">
                  <a16:creationId xmlns:a16="http://schemas.microsoft.com/office/drawing/2014/main" id="{FD4BEC9D-C86C-E4B3-6B6D-294163AD552B}"/>
                </a:ext>
              </a:extLst>
            </p:cNvPr>
            <p:cNvSpPr/>
            <p:nvPr/>
          </p:nvSpPr>
          <p:spPr>
            <a:xfrm>
              <a:off x="572004" y="1990791"/>
              <a:ext cx="664585" cy="664585"/>
            </a:xfrm>
            <a:prstGeom prst="ellipse">
              <a:avLst/>
            </a:prstGeom>
            <a:solidFill>
              <a:schemeClr val="bg1"/>
            </a:solidFill>
            <a:ln>
              <a:noFill/>
            </a:ln>
            <a:effectLst>
              <a:outerShdw blurRad="474527" algn="ctr" rotWithShape="0">
                <a:prstClr val="black">
                  <a:alpha val="2047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Immagine 30">
              <a:extLst>
                <a:ext uri="{FF2B5EF4-FFF2-40B4-BE49-F238E27FC236}">
                  <a16:creationId xmlns:a16="http://schemas.microsoft.com/office/drawing/2014/main" id="{96017E98-3E35-BE1B-B0B7-67FFA1330A57}"/>
                </a:ext>
              </a:extLst>
            </p:cNvPr>
            <p:cNvPicPr>
              <a:picLocks noChangeAspect="1"/>
            </p:cNvPicPr>
            <p:nvPr/>
          </p:nvPicPr>
          <p:blipFill>
            <a:blip r:embed="rId3"/>
            <a:stretch>
              <a:fillRect/>
            </a:stretch>
          </p:blipFill>
          <p:spPr>
            <a:xfrm>
              <a:off x="711365" y="2127978"/>
              <a:ext cx="373944" cy="305060"/>
            </a:xfrm>
            <a:prstGeom prst="rect">
              <a:avLst/>
            </a:prstGeom>
          </p:spPr>
        </p:pic>
      </p:grpSp>
    </p:spTree>
    <p:extLst>
      <p:ext uri="{BB962C8B-B14F-4D97-AF65-F5344CB8AC3E}">
        <p14:creationId xmlns:p14="http://schemas.microsoft.com/office/powerpoint/2010/main" val="347046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59c55cc194_0_0"/>
          <p:cNvSpPr txBox="1">
            <a:spLocks noGrp="1"/>
          </p:cNvSpPr>
          <p:nvPr>
            <p:ph type="sldNum" idx="12"/>
          </p:nvPr>
        </p:nvSpPr>
        <p:spPr>
          <a:xfrm>
            <a:off x="12162557" y="9250458"/>
            <a:ext cx="309000" cy="165275"/>
          </a:xfrm>
          <a:prstGeom prst="rect">
            <a:avLst/>
          </a:prstGeom>
        </p:spPr>
        <p:txBody>
          <a:bodyPr spcFirstLastPara="1" wrap="square" lIns="27075" tIns="27075" rIns="27075" bIns="27075" anchor="b" anchorCtr="0">
            <a:spAutoFit/>
          </a:bodyPr>
          <a:lstStyle/>
          <a:p>
            <a:pPr marL="0" lvl="0" indent="0" algn="ctr" rtl="0">
              <a:spcBef>
                <a:spcPts val="0"/>
              </a:spcBef>
              <a:spcAft>
                <a:spcPts val="0"/>
              </a:spcAft>
              <a:buClr>
                <a:srgbClr val="294E32"/>
              </a:buClr>
              <a:buSzPts val="1600"/>
              <a:buFont typeface="Arial"/>
              <a:buNone/>
            </a:pPr>
            <a:fld id="{00000000-1234-1234-1234-123412341234}" type="slidenum">
              <a:rPr lang="it-IT" dirty="0"/>
              <a:pPr marL="0" lvl="0" indent="0" algn="ctr" rtl="0">
                <a:spcBef>
                  <a:spcPts val="0"/>
                </a:spcBef>
                <a:spcAft>
                  <a:spcPts val="0"/>
                </a:spcAft>
                <a:buClr>
                  <a:srgbClr val="294E32"/>
                </a:buClr>
                <a:buSzPts val="1600"/>
                <a:buFont typeface="Arial"/>
                <a:buNone/>
              </a:pPr>
              <a:t>7</a:t>
            </a:fld>
            <a:endParaRPr dirty="0"/>
          </a:p>
        </p:txBody>
      </p:sp>
      <p:sp>
        <p:nvSpPr>
          <p:cNvPr id="302" name="Google Shape;302;g159c55cc194_0_0"/>
          <p:cNvSpPr txBox="1">
            <a:spLocks noGrp="1"/>
          </p:cNvSpPr>
          <p:nvPr>
            <p:ph type="title"/>
          </p:nvPr>
        </p:nvSpPr>
        <p:spPr>
          <a:xfrm>
            <a:off x="824195" y="528340"/>
            <a:ext cx="8044200" cy="543300"/>
          </a:xfrm>
          <a:prstGeom prst="rect">
            <a:avLst/>
          </a:prstGeom>
        </p:spPr>
        <p:txBody>
          <a:bodyPr spcFirstLastPara="1" wrap="square" lIns="27075" tIns="27075" rIns="27075" bIns="27075" anchor="ctr" anchorCtr="0">
            <a:normAutofit/>
          </a:bodyPr>
          <a:lstStyle/>
          <a:p>
            <a:pPr marL="0" lvl="0" indent="0" algn="l" rtl="0">
              <a:spcBef>
                <a:spcPts val="0"/>
              </a:spcBef>
              <a:spcAft>
                <a:spcPts val="0"/>
              </a:spcAft>
              <a:buNone/>
            </a:pPr>
            <a:endParaRPr/>
          </a:p>
        </p:txBody>
      </p:sp>
      <p:sp>
        <p:nvSpPr>
          <p:cNvPr id="303" name="Google Shape;303;g159c55cc194_0_0"/>
          <p:cNvSpPr txBox="1">
            <a:spLocks noGrp="1"/>
          </p:cNvSpPr>
          <p:nvPr>
            <p:ph type="body" idx="2"/>
          </p:nvPr>
        </p:nvSpPr>
        <p:spPr>
          <a:xfrm>
            <a:off x="823913" y="973961"/>
            <a:ext cx="8043900" cy="558900"/>
          </a:xfrm>
          <a:prstGeom prst="rect">
            <a:avLst/>
          </a:prstGeom>
        </p:spPr>
        <p:txBody>
          <a:bodyPr spcFirstLastPara="1" wrap="square" lIns="27075" tIns="27075" rIns="27075" bIns="27075" anchor="t" anchorCtr="0">
            <a:noAutofit/>
          </a:bodyPr>
          <a:lstStyle/>
          <a:p>
            <a:pPr marL="0" lvl="0" indent="0" algn="l" rtl="0">
              <a:spcBef>
                <a:spcPts val="0"/>
              </a:spcBef>
              <a:spcAft>
                <a:spcPts val="0"/>
              </a:spcAft>
              <a:buNone/>
            </a:pPr>
            <a:endParaRPr/>
          </a:p>
        </p:txBody>
      </p:sp>
      <p:sp>
        <p:nvSpPr>
          <p:cNvPr id="304" name="Google Shape;304;g159c55cc194_0_0"/>
          <p:cNvSpPr txBox="1">
            <a:spLocks noGrp="1"/>
          </p:cNvSpPr>
          <p:nvPr>
            <p:ph type="body" idx="3"/>
          </p:nvPr>
        </p:nvSpPr>
        <p:spPr>
          <a:xfrm>
            <a:off x="5437414" y="9114608"/>
            <a:ext cx="6024600" cy="300900"/>
          </a:xfrm>
          <a:prstGeom prst="rect">
            <a:avLst/>
          </a:prstGeom>
        </p:spPr>
        <p:txBody>
          <a:bodyPr spcFirstLastPara="1" wrap="square" lIns="27075" tIns="27075" rIns="27075" bIns="27075" anchor="t" anchorCtr="0">
            <a:noAutofit/>
          </a:bodyPr>
          <a:lstStyle/>
          <a:p>
            <a:pPr marL="0" lvl="0" indent="0" algn="r" rtl="0">
              <a:spcBef>
                <a:spcPts val="0"/>
              </a:spcBef>
              <a:spcAft>
                <a:spcPts val="0"/>
              </a:spcAft>
              <a:buNone/>
            </a:pPr>
            <a:endParaRPr/>
          </a:p>
        </p:txBody>
      </p:sp>
      <p:pic>
        <p:nvPicPr>
          <p:cNvPr id="2" name="Immagine 1">
            <a:extLst>
              <a:ext uri="{FF2B5EF4-FFF2-40B4-BE49-F238E27FC236}">
                <a16:creationId xmlns:a16="http://schemas.microsoft.com/office/drawing/2014/main" id="{803A880D-32AC-6FBE-582F-D99457FC532D}"/>
              </a:ext>
            </a:extLst>
          </p:cNvPr>
          <p:cNvPicPr>
            <a:picLocks noChangeAspect="1"/>
          </p:cNvPicPr>
          <p:nvPr/>
        </p:nvPicPr>
        <p:blipFill>
          <a:blip r:embed="rId3"/>
          <a:stretch>
            <a:fillRect/>
          </a:stretch>
        </p:blipFill>
        <p:spPr>
          <a:xfrm>
            <a:off x="-43842" y="-33526"/>
            <a:ext cx="13092483" cy="9819361"/>
          </a:xfrm>
          <a:prstGeom prst="rect">
            <a:avLst/>
          </a:prstGeom>
        </p:spPr>
      </p:pic>
      <p:sp>
        <p:nvSpPr>
          <p:cNvPr id="3" name="Google Shape;17;p24">
            <a:extLst>
              <a:ext uri="{FF2B5EF4-FFF2-40B4-BE49-F238E27FC236}">
                <a16:creationId xmlns:a16="http://schemas.microsoft.com/office/drawing/2014/main" id="{587F409C-D517-C363-2B27-A3A6E0249B45}"/>
              </a:ext>
            </a:extLst>
          </p:cNvPr>
          <p:cNvSpPr/>
          <p:nvPr/>
        </p:nvSpPr>
        <p:spPr>
          <a:xfrm>
            <a:off x="1210110" y="9081870"/>
            <a:ext cx="6502400" cy="3889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83C7B2"/>
              </a:buClr>
              <a:buSzPts val="1400"/>
              <a:buFont typeface="Arial"/>
              <a:buNone/>
            </a:pPr>
            <a:r>
              <a:rPr lang="it-IT" sz="1400" dirty="0" err="1">
                <a:solidFill>
                  <a:srgbClr val="294E32"/>
                </a:solidFill>
              </a:rPr>
              <a:t>This</a:t>
            </a:r>
            <a:r>
              <a:rPr lang="it-IT" sz="1400" dirty="0">
                <a:solidFill>
                  <a:srgbClr val="294E32"/>
                </a:solidFill>
              </a:rPr>
              <a:t> project </a:t>
            </a:r>
            <a:r>
              <a:rPr lang="it-IT" sz="1400" dirty="0" err="1">
                <a:solidFill>
                  <a:srgbClr val="294E32"/>
                </a:solidFill>
              </a:rPr>
              <a:t>has</a:t>
            </a:r>
            <a:r>
              <a:rPr lang="it-IT" sz="1400" dirty="0">
                <a:solidFill>
                  <a:srgbClr val="294E32"/>
                </a:solidFill>
              </a:rPr>
              <a:t> </a:t>
            </a:r>
            <a:r>
              <a:rPr lang="it-IT" sz="1400" dirty="0" err="1">
                <a:solidFill>
                  <a:srgbClr val="294E32"/>
                </a:solidFill>
              </a:rPr>
              <a:t>received</a:t>
            </a:r>
            <a:r>
              <a:rPr lang="it-IT" sz="1400" dirty="0">
                <a:solidFill>
                  <a:srgbClr val="294E32"/>
                </a:solidFill>
              </a:rPr>
              <a:t> funding from the </a:t>
            </a:r>
            <a:r>
              <a:rPr lang="it-IT" sz="1400" dirty="0" err="1">
                <a:solidFill>
                  <a:srgbClr val="294E32"/>
                </a:solidFill>
              </a:rPr>
              <a:t>European</a:t>
            </a:r>
            <a:r>
              <a:rPr lang="it-IT" sz="1400" dirty="0">
                <a:solidFill>
                  <a:srgbClr val="294E32"/>
                </a:solidFill>
              </a:rPr>
              <a:t> </a:t>
            </a:r>
            <a:r>
              <a:rPr lang="it-IT" sz="1400" dirty="0" err="1">
                <a:solidFill>
                  <a:srgbClr val="294E32"/>
                </a:solidFill>
              </a:rPr>
              <a:t>Union’s</a:t>
            </a:r>
            <a:r>
              <a:rPr lang="it-IT" sz="1400" dirty="0">
                <a:solidFill>
                  <a:srgbClr val="294E32"/>
                </a:solidFill>
              </a:rPr>
              <a:t> HE </a:t>
            </a:r>
            <a:r>
              <a:rPr lang="it-IT" sz="1400" dirty="0" err="1">
                <a:solidFill>
                  <a:srgbClr val="294E32"/>
                </a:solidFill>
              </a:rPr>
              <a:t>research</a:t>
            </a:r>
            <a:r>
              <a:rPr lang="it-IT" sz="1400" dirty="0">
                <a:solidFill>
                  <a:srgbClr val="294E32"/>
                </a:solidFill>
              </a:rPr>
              <a:t> and </a:t>
            </a:r>
            <a:r>
              <a:rPr lang="it-IT" sz="1400" dirty="0" err="1">
                <a:solidFill>
                  <a:srgbClr val="294E32"/>
                </a:solidFill>
              </a:rPr>
              <a:t>innovation</a:t>
            </a:r>
            <a:r>
              <a:rPr lang="it-IT" sz="1400" dirty="0">
                <a:solidFill>
                  <a:srgbClr val="294E32"/>
                </a:solidFill>
              </a:rPr>
              <a:t> </a:t>
            </a:r>
            <a:r>
              <a:rPr lang="it-IT" sz="1400" dirty="0" err="1">
                <a:solidFill>
                  <a:srgbClr val="294E32"/>
                </a:solidFill>
              </a:rPr>
              <a:t>programme</a:t>
            </a:r>
            <a:r>
              <a:rPr lang="it-IT" sz="1400" dirty="0">
                <a:solidFill>
                  <a:srgbClr val="294E32"/>
                </a:solidFill>
              </a:rPr>
              <a:t> under </a:t>
            </a:r>
            <a:r>
              <a:rPr lang="it-IT" sz="1400" dirty="0" err="1">
                <a:solidFill>
                  <a:srgbClr val="294E32"/>
                </a:solidFill>
              </a:rPr>
              <a:t>grant</a:t>
            </a:r>
            <a:r>
              <a:rPr lang="it-IT" sz="1400" dirty="0">
                <a:solidFill>
                  <a:srgbClr val="294E32"/>
                </a:solidFill>
              </a:rPr>
              <a:t> agreement No 101070141</a:t>
            </a:r>
            <a:endParaRPr sz="1400" dirty="0">
              <a:solidFill>
                <a:srgbClr val="294E32"/>
              </a:solidFill>
            </a:endParaRPr>
          </a:p>
        </p:txBody>
      </p:sp>
      <p:pic>
        <p:nvPicPr>
          <p:cNvPr id="4" name="Google Shape;18;p24">
            <a:extLst>
              <a:ext uri="{FF2B5EF4-FFF2-40B4-BE49-F238E27FC236}">
                <a16:creationId xmlns:a16="http://schemas.microsoft.com/office/drawing/2014/main" id="{2EF2B84B-244F-38BB-53E4-0F9F51B8A3AC}"/>
              </a:ext>
            </a:extLst>
          </p:cNvPr>
          <p:cNvPicPr preferRelativeResize="0"/>
          <p:nvPr/>
        </p:nvPicPr>
        <p:blipFill rotWithShape="1">
          <a:blip r:embed="rId4">
            <a:alphaModFix/>
          </a:blip>
          <a:srcRect/>
          <a:stretch/>
        </p:blipFill>
        <p:spPr>
          <a:xfrm>
            <a:off x="528064" y="9162823"/>
            <a:ext cx="588321" cy="392214"/>
          </a:xfrm>
          <a:prstGeom prst="rect">
            <a:avLst/>
          </a:prstGeom>
          <a:noFill/>
          <a:ln>
            <a:noFill/>
          </a:ln>
        </p:spPr>
      </p:pic>
      <p:pic>
        <p:nvPicPr>
          <p:cNvPr id="7" name="Immagine 6">
            <a:extLst>
              <a:ext uri="{FF2B5EF4-FFF2-40B4-BE49-F238E27FC236}">
                <a16:creationId xmlns:a16="http://schemas.microsoft.com/office/drawing/2014/main" id="{CD33387C-6E04-8815-8271-60BADE9142E1}"/>
              </a:ext>
            </a:extLst>
          </p:cNvPr>
          <p:cNvPicPr>
            <a:picLocks noChangeAspect="1"/>
          </p:cNvPicPr>
          <p:nvPr/>
        </p:nvPicPr>
        <p:blipFill>
          <a:blip r:embed="rId5"/>
          <a:stretch>
            <a:fillRect/>
          </a:stretch>
        </p:blipFill>
        <p:spPr>
          <a:xfrm>
            <a:off x="525463" y="775048"/>
            <a:ext cx="4699000" cy="838200"/>
          </a:xfrm>
          <a:prstGeom prst="rect">
            <a:avLst/>
          </a:prstGeom>
        </p:spPr>
      </p:pic>
      <p:sp>
        <p:nvSpPr>
          <p:cNvPr id="8" name="Google Shape;125;p1">
            <a:extLst>
              <a:ext uri="{FF2B5EF4-FFF2-40B4-BE49-F238E27FC236}">
                <a16:creationId xmlns:a16="http://schemas.microsoft.com/office/drawing/2014/main" id="{61AA900E-AD2A-4FAF-6CBF-A13938A492B1}"/>
              </a:ext>
            </a:extLst>
          </p:cNvPr>
          <p:cNvSpPr txBox="1">
            <a:spLocks/>
          </p:cNvSpPr>
          <p:nvPr/>
        </p:nvSpPr>
        <p:spPr>
          <a:xfrm>
            <a:off x="581028" y="2459307"/>
            <a:ext cx="8981440" cy="1731695"/>
          </a:xfrm>
          <a:prstGeom prst="rect">
            <a:avLst/>
          </a:prstGeom>
          <a:noFill/>
          <a:ln>
            <a:noFill/>
          </a:ln>
        </p:spPr>
        <p:txBody>
          <a:bodyPr spcFirstLastPara="1" wrap="square" lIns="27075" tIns="27075" rIns="27075" bIns="27075" anchor="b"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294E32"/>
              </a:buClr>
              <a:buSzPts val="3600"/>
              <a:buFont typeface="Arial Black"/>
              <a:buNone/>
              <a:defRPr sz="3600" b="0" i="0" u="none" strike="noStrike" cap="none">
                <a:solidFill>
                  <a:srgbClr val="294E32"/>
                </a:solidFill>
                <a:latin typeface="Arial Black"/>
                <a:ea typeface="Arial Black"/>
                <a:cs typeface="Arial Black"/>
                <a:sym typeface="Arial Black"/>
              </a:defRPr>
            </a:lvl1pPr>
            <a:lvl2pPr marR="0" lvl="1"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1800"/>
              <a:buFont typeface="Arial"/>
              <a:buNone/>
              <a:defRPr sz="8200" b="0" i="0" u="none" strike="noStrike" cap="none">
                <a:solidFill>
                  <a:srgbClr val="000000"/>
                </a:solidFill>
                <a:latin typeface="Arial"/>
                <a:ea typeface="Arial"/>
                <a:cs typeface="Arial"/>
                <a:sym typeface="Arial"/>
              </a:defRPr>
            </a:lvl9pPr>
          </a:lstStyle>
          <a:p>
            <a:pPr>
              <a:buClr>
                <a:schemeClr val="lt1"/>
              </a:buClr>
              <a:buSzPct val="100000"/>
            </a:pPr>
            <a:r>
              <a:rPr lang="it-IT" sz="7200" b="1" dirty="0">
                <a:solidFill>
                  <a:schemeClr val="bg1"/>
                </a:solidFill>
                <a:latin typeface="Montserrat ExtraBold" pitchFamily="2" charset="77"/>
              </a:rPr>
              <a:t>Thank </a:t>
            </a:r>
            <a:r>
              <a:rPr lang="it-IT" sz="7200" b="1" dirty="0" err="1">
                <a:solidFill>
                  <a:schemeClr val="bg1"/>
                </a:solidFill>
                <a:latin typeface="Montserrat ExtraBold" pitchFamily="2" charset="77"/>
              </a:rPr>
              <a:t>you</a:t>
            </a:r>
            <a:endParaRPr lang="it-IT" sz="7200" b="1" dirty="0">
              <a:solidFill>
                <a:schemeClr val="bg1"/>
              </a:solidFill>
              <a:latin typeface="Montserrat ExtraBold" pitchFamily="2" charset="77"/>
            </a:endParaRPr>
          </a:p>
        </p:txBody>
      </p:sp>
      <p:sp>
        <p:nvSpPr>
          <p:cNvPr id="5" name="Google Shape;124;p1">
            <a:extLst>
              <a:ext uri="{FF2B5EF4-FFF2-40B4-BE49-F238E27FC236}">
                <a16:creationId xmlns:a16="http://schemas.microsoft.com/office/drawing/2014/main" id="{00F663FA-44EA-0D61-784E-1EB32E41043B}"/>
              </a:ext>
            </a:extLst>
          </p:cNvPr>
          <p:cNvSpPr txBox="1">
            <a:spLocks noGrp="1"/>
          </p:cNvSpPr>
          <p:nvPr>
            <p:ph type="body" idx="1"/>
          </p:nvPr>
        </p:nvSpPr>
        <p:spPr>
          <a:xfrm>
            <a:off x="5353940" y="7049185"/>
            <a:ext cx="7081838" cy="566555"/>
          </a:xfrm>
          <a:prstGeom prst="rect">
            <a:avLst/>
          </a:prstGeom>
          <a:noFill/>
          <a:ln>
            <a:noFill/>
          </a:ln>
        </p:spPr>
        <p:txBody>
          <a:bodyPr spcFirstLastPara="1" wrap="square" lIns="27075" tIns="27075" rIns="27075" bIns="27075" anchor="t" anchorCtr="0">
            <a:noAutofit/>
          </a:bodyPr>
          <a:lstStyle/>
          <a:p>
            <a:pPr marL="0" marR="0" lvl="0" indent="0" algn="r" rtl="0">
              <a:lnSpc>
                <a:spcPct val="90000"/>
              </a:lnSpc>
              <a:spcBef>
                <a:spcPts val="0"/>
              </a:spcBef>
              <a:spcAft>
                <a:spcPts val="0"/>
              </a:spcAft>
              <a:buClr>
                <a:schemeClr val="lt1"/>
              </a:buClr>
              <a:buSzPts val="2400"/>
              <a:buFont typeface="Arial"/>
              <a:buNone/>
            </a:pPr>
            <a:r>
              <a:rPr lang="it-IT" dirty="0" err="1">
                <a:solidFill>
                  <a:srgbClr val="294E32"/>
                </a:solidFill>
                <a:latin typeface="Montserrat" pitchFamily="2" charset="77"/>
              </a:rPr>
              <a:t>Francesco.mureddu@lisboncouncil.net</a:t>
            </a:r>
            <a:endParaRPr dirty="0">
              <a:solidFill>
                <a:srgbClr val="294E32"/>
              </a:solidFill>
              <a:latin typeface="Montserrat" pitchFamily="2" charset="77"/>
            </a:endParaRPr>
          </a:p>
        </p:txBody>
      </p:sp>
      <p:sp>
        <p:nvSpPr>
          <p:cNvPr id="6" name="Google Shape;126;p1">
            <a:extLst>
              <a:ext uri="{FF2B5EF4-FFF2-40B4-BE49-F238E27FC236}">
                <a16:creationId xmlns:a16="http://schemas.microsoft.com/office/drawing/2014/main" id="{B9760FA0-DA9E-3089-3BAD-AB615BA7F925}"/>
              </a:ext>
            </a:extLst>
          </p:cNvPr>
          <p:cNvSpPr txBox="1">
            <a:spLocks/>
          </p:cNvSpPr>
          <p:nvPr/>
        </p:nvSpPr>
        <p:spPr>
          <a:xfrm>
            <a:off x="5783214" y="5689870"/>
            <a:ext cx="6839775" cy="566554"/>
          </a:xfrm>
          <a:prstGeom prst="rect">
            <a:avLst/>
          </a:prstGeom>
          <a:noFill/>
          <a:ln>
            <a:noFill/>
          </a:ln>
        </p:spPr>
        <p:txBody>
          <a:bodyPr spcFirstLastPara="1" wrap="square" lIns="27075" tIns="27075" rIns="27075" bIns="270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83C7B2"/>
              </a:buClr>
              <a:buSzPts val="3600"/>
              <a:buFont typeface="Arial"/>
              <a:buNone/>
              <a:defRPr sz="3600" b="0" i="0" u="none" strike="noStrike" cap="none">
                <a:solidFill>
                  <a:srgbClr val="83C7B2"/>
                </a:solidFill>
                <a:latin typeface="Arial"/>
                <a:ea typeface="Arial"/>
                <a:cs typeface="Arial"/>
                <a:sym typeface="Arial"/>
              </a:defRPr>
            </a:lvl1pPr>
            <a:lvl2pPr marL="914400" marR="0" lvl="1"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2pPr>
            <a:lvl3pPr marL="1371600" marR="0" lvl="2"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3pPr>
            <a:lvl4pPr marL="1828800" marR="0" lvl="3"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4pPr>
            <a:lvl5pPr marL="2286000" marR="0" lvl="4" indent="-228600" algn="l" rtl="0">
              <a:lnSpc>
                <a:spcPct val="100000"/>
              </a:lnSpc>
              <a:spcBef>
                <a:spcPts val="0"/>
              </a:spcBef>
              <a:spcAft>
                <a:spcPts val="0"/>
              </a:spcAft>
              <a:buClr>
                <a:srgbClr val="262626"/>
              </a:buClr>
              <a:buSzPts val="1800"/>
              <a:buFont typeface="Arial"/>
              <a:buNone/>
              <a:defRPr sz="3000" b="0" i="0" u="none" strike="noStrike" cap="none">
                <a:solidFill>
                  <a:srgbClr val="26262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3800" b="0" i="0" u="none" strike="noStrike" cap="none">
                <a:solidFill>
                  <a:srgbClr val="000000"/>
                </a:solidFill>
                <a:latin typeface="Arial"/>
                <a:ea typeface="Arial"/>
                <a:cs typeface="Arial"/>
                <a:sym typeface="Arial"/>
              </a:defRPr>
            </a:lvl9pPr>
          </a:lstStyle>
          <a:p>
            <a:pPr marL="0" indent="0" algn="r">
              <a:buClr>
                <a:schemeClr val="lt1"/>
              </a:buClr>
              <a:buSzPts val="3000"/>
            </a:pPr>
            <a:r>
              <a:rPr lang="it-IT" b="1" i="1" dirty="0">
                <a:solidFill>
                  <a:srgbClr val="294E32"/>
                </a:solidFill>
                <a:latin typeface="Montserrat" pitchFamily="2" charset="77"/>
              </a:rPr>
              <a:t>Francesco Mureddu</a:t>
            </a:r>
          </a:p>
        </p:txBody>
      </p:sp>
    </p:spTree>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884b80-f82b-4487-bc76-a4f46140e91f" xsi:nil="true"/>
    <lcf76f155ced4ddcb4097134ff3c332f xmlns="cebb5a04-f4fa-45b5-bfc7-4f29c5a770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7C996546B721047AC306210F56DFE76" ma:contentTypeVersion="15" ma:contentTypeDescription="Creare un nuovo documento." ma:contentTypeScope="" ma:versionID="7e1275233ec1c8a0e5aeafbc77310548">
  <xsd:schema xmlns:xsd="http://www.w3.org/2001/XMLSchema" xmlns:xs="http://www.w3.org/2001/XMLSchema" xmlns:p="http://schemas.microsoft.com/office/2006/metadata/properties" xmlns:ns2="cebb5a04-f4fa-45b5-bfc7-4f29c5a77083" xmlns:ns3="5e884b80-f82b-4487-bc76-a4f46140e91f" targetNamespace="http://schemas.microsoft.com/office/2006/metadata/properties" ma:root="true" ma:fieldsID="ab82d5017ef349c45fd3a597073c2c65" ns2:_="" ns3:_="">
    <xsd:import namespace="cebb5a04-f4fa-45b5-bfc7-4f29c5a77083"/>
    <xsd:import namespace="5e884b80-f82b-4487-bc76-a4f46140e9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b5a04-f4fa-45b5-bfc7-4f29c5a77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18f93bc5-f471-422d-94fa-bb3f18b2db7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884b80-f82b-4487-bc76-a4f46140e91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5f8daef-d93a-47f6-bb49-52d043b90617}" ma:internalName="TaxCatchAll" ma:showField="CatchAllData" ma:web="5e884b80-f82b-4487-bc76-a4f46140e9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05C61-6B02-42CC-AF1F-2ED275B00513}">
  <ds:schemaRefs>
    <ds:schemaRef ds:uri="http://schemas.microsoft.com/office/2006/metadata/properties"/>
    <ds:schemaRef ds:uri="http://schemas.microsoft.com/office/infopath/2007/PartnerControls"/>
    <ds:schemaRef ds:uri="5e884b80-f82b-4487-bc76-a4f46140e91f"/>
    <ds:schemaRef ds:uri="cebb5a04-f4fa-45b5-bfc7-4f29c5a77083"/>
  </ds:schemaRefs>
</ds:datastoreItem>
</file>

<file path=customXml/itemProps2.xml><?xml version="1.0" encoding="utf-8"?>
<ds:datastoreItem xmlns:ds="http://schemas.openxmlformats.org/officeDocument/2006/customXml" ds:itemID="{DD4A91BA-D147-4DCC-866D-B601D3D2B495}">
  <ds:schemaRefs>
    <ds:schemaRef ds:uri="http://schemas.microsoft.com/sharepoint/v3/contenttype/forms"/>
  </ds:schemaRefs>
</ds:datastoreItem>
</file>

<file path=customXml/itemProps3.xml><?xml version="1.0" encoding="utf-8"?>
<ds:datastoreItem xmlns:ds="http://schemas.openxmlformats.org/officeDocument/2006/customXml" ds:itemID="{EEFDD90C-BBC5-4713-995D-1C11DE2C8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b5a04-f4fa-45b5-bfc7-4f29c5a77083"/>
    <ds:schemaRef ds:uri="5e884b80-f82b-4487-bc76-a4f46140e9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1595</TotalTime>
  <Words>1221</Words>
  <Application>Microsoft Macintosh PowerPoint</Application>
  <PresentationFormat>Custom</PresentationFormat>
  <Paragraphs>113</Paragraphs>
  <Slides>7</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vt:i4>
      </vt:variant>
    </vt:vector>
  </HeadingPairs>
  <TitlesOfParts>
    <vt:vector size="22" baseType="lpstr">
      <vt:lpstr>Montserrat ExtraBold</vt:lpstr>
      <vt:lpstr>Montserrat SemiBold</vt:lpstr>
      <vt:lpstr>Inter</vt:lpstr>
      <vt:lpstr>Arial</vt:lpstr>
      <vt:lpstr>Courier New</vt:lpstr>
      <vt:lpstr>Arial Black</vt:lpstr>
      <vt:lpstr>Helvetica Neue</vt:lpstr>
      <vt:lpstr>Source Sans Pro Semibold</vt:lpstr>
      <vt:lpstr>Montserrat</vt:lpstr>
      <vt:lpstr>Source Sans Pro</vt:lpstr>
      <vt:lpstr>Arial,Sans-Serif</vt:lpstr>
      <vt:lpstr>Montserrat Medium</vt:lpstr>
      <vt:lpstr>Source Sans Pro Light</vt:lpstr>
      <vt:lpstr>Calibri</vt:lpstr>
      <vt:lpstr>21_BasicWhite</vt:lpstr>
      <vt:lpstr>Green responsibLe privACy preservIng dAta operaTIONs</vt:lpstr>
      <vt:lpstr>What brought us to GLACIATION</vt:lpstr>
      <vt:lpstr>GLACIATION</vt:lpstr>
      <vt:lpstr>GLACIATION conceptual architecture</vt:lpstr>
      <vt:lpstr>GLACIATION</vt:lpstr>
      <vt:lpstr>GLACIATION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responsibLe privACy preservIng dAta operaTIONs</dc:title>
  <cp:lastModifiedBy>Francesco Mureddu</cp:lastModifiedBy>
  <cp:revision>529</cp:revision>
  <dcterms:modified xsi:type="dcterms:W3CDTF">2024-04-16T19:49:49Z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0x01010037C996546B721047AC306210F56DFE76</vt:lpwstr>
  </property>
  <property fmtid="{D5CDD505-2E9C-101B-9397-08002B2CF9AE}" pid="3" name="MediaServiceImageTags">
    <vt:lpwstr/>
  </property>
</Properties>
</file>