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93" r:id="rId4"/>
    <p:sldMasterId id="2147483694" r:id="rId5"/>
    <p:sldMasterId id="214748369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y="6858000" cx="12192000"/>
  <p:notesSz cx="6858000" cy="9144000"/>
  <p:embeddedFontLst>
    <p:embeddedFont>
      <p:font typeface="Quattrocento Sans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43">
          <p15:clr>
            <a:srgbClr val="9AA0A6"/>
          </p15:clr>
        </p15:guide>
        <p15:guide id="2" pos="3840">
          <p15:clr>
            <a:srgbClr val="9AA0A6"/>
          </p15:clr>
        </p15:guide>
        <p15:guide id="3" pos="340">
          <p15:clr>
            <a:srgbClr val="9AA0A6"/>
          </p15:clr>
        </p15:guide>
        <p15:guide id="4" pos="7340">
          <p15:clr>
            <a:srgbClr val="9AA0A6"/>
          </p15:clr>
        </p15:guide>
        <p15:guide id="5" orient="horz" pos="737">
          <p15:clr>
            <a:srgbClr val="9AA0A6"/>
          </p15:clr>
        </p15:guide>
        <p15:guide id="6" orient="horz" pos="3998">
          <p15:clr>
            <a:srgbClr val="9AA0A6"/>
          </p15:clr>
        </p15:guide>
        <p15:guide id="7" pos="3936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43" orient="horz"/>
        <p:guide pos="3840"/>
        <p:guide pos="340"/>
        <p:guide pos="7340"/>
        <p:guide pos="737" orient="horz"/>
        <p:guide pos="3998" orient="horz"/>
        <p:guide pos="393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QuattrocentoSans-italic.fntdata"/><Relationship Id="rId21" Type="http://schemas.openxmlformats.org/officeDocument/2006/relationships/font" Target="fonts/QuattrocentoSans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font" Target="fonts/QuattrocentoSans-bold.fntdata"/><Relationship Id="rId18" Type="http://schemas.openxmlformats.org/officeDocument/2006/relationships/font" Target="fonts/QuattrocentoSans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b0e2a398d7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g2b0e2a398d7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9" name="Google Shape;279;g2b0e2a398d7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2b7e1b86128_146_5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4" name="Google Shape;744;g2b7e1b86128_146_5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5" name="Google Shape;745;g2b7e1b86128_146_5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f01ac9daa6_12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g1f01ac9daa6_1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GB"/>
              <a:t>EDGE overview of edge market (right end)plus main drivers to use edge computing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AI is expected to become an increasingly important component of edge computing over the forecast period, with this market segment doubling in value by 2027.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 Service providers will account for nearly 25% of the total European edge spending by the end of 2027 posting a five-year CAGR of 18%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87" name="Google Shape;287;g1f01ac9daa6_12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ef8b6892ca_2_3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1ef8b6892ca_2_3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g1ef8b6892ca_2_3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c68fb8db35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5" name="Google Shape;375;g2c68fb8db35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1447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4A8E0"/>
              </a:buClr>
              <a:buSzPts val="1462"/>
              <a:buChar char="●"/>
            </a:pPr>
            <a:r>
              <a:rPr lang="en-GB" sz="1800">
                <a:solidFill>
                  <a:srgbClr val="232323"/>
                </a:solidFill>
              </a:rPr>
              <a:t>Automated deployment and dynamic reconfiguration </a:t>
            </a:r>
            <a:endParaRPr sz="1175">
              <a:solidFill>
                <a:srgbClr val="174E80"/>
              </a:solidFill>
            </a:endParaRPr>
          </a:p>
          <a:p>
            <a:pPr indent="-228600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232323"/>
              </a:solidFill>
            </a:endParaRPr>
          </a:p>
          <a:p>
            <a:pPr indent="-321447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4A8E0"/>
              </a:buClr>
              <a:buSzPts val="1462"/>
              <a:buChar char="●"/>
            </a:pPr>
            <a:r>
              <a:rPr lang="en-GB" sz="1800">
                <a:solidFill>
                  <a:srgbClr val="232323"/>
                </a:solidFill>
              </a:rPr>
              <a:t>Secure execution of AI applications</a:t>
            </a:r>
            <a:endParaRPr sz="1800">
              <a:solidFill>
                <a:srgbClr val="232323"/>
              </a:solidFill>
            </a:endParaRPr>
          </a:p>
          <a:p>
            <a:pPr indent="0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232323"/>
              </a:solidFill>
            </a:endParaRPr>
          </a:p>
          <a:p>
            <a:pPr indent="-321447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4A8E0"/>
              </a:buClr>
              <a:buSzPts val="1462"/>
              <a:buChar char="●"/>
            </a:pPr>
            <a:r>
              <a:rPr lang="en-GB" sz="1800">
                <a:solidFill>
                  <a:srgbClr val="232323"/>
                </a:solidFill>
              </a:rPr>
              <a:t>Highly specialized building blocks for privacy preservation, distributed training, and architecture enhancement</a:t>
            </a:r>
            <a:endParaRPr sz="1800">
              <a:solidFill>
                <a:srgbClr val="232323"/>
              </a:solidFill>
            </a:endParaRPr>
          </a:p>
          <a:p>
            <a:pPr indent="0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232323"/>
              </a:solidFill>
            </a:endParaRPr>
          </a:p>
          <a:p>
            <a:pPr indent="-321447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4A8E0"/>
              </a:buClr>
              <a:buSzPts val="1462"/>
              <a:buChar char="●"/>
            </a:pPr>
            <a:r>
              <a:rPr lang="en-GB" sz="1800">
                <a:solidFill>
                  <a:srgbClr val="232323"/>
                </a:solidFill>
              </a:rPr>
              <a:t>Open source</a:t>
            </a:r>
            <a:endParaRPr sz="1800">
              <a:solidFill>
                <a:srgbClr val="232323"/>
              </a:solidFill>
            </a:endParaRPr>
          </a:p>
          <a:p>
            <a:pPr indent="0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rgbClr val="232323"/>
                </a:solidFill>
              </a:rPr>
              <a:t>Add obj to the figure</a:t>
            </a:r>
            <a:endParaRPr sz="1800">
              <a:solidFill>
                <a:srgbClr val="232323"/>
              </a:solidFill>
            </a:endParaRPr>
          </a:p>
          <a:p>
            <a:pPr indent="-321447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4A8E0"/>
              </a:buClr>
              <a:buSzPts val="1462"/>
              <a:buChar char="●"/>
            </a:pPr>
            <a:r>
              <a:rPr lang="en-GB" sz="1800">
                <a:solidFill>
                  <a:srgbClr val="232323"/>
                </a:solidFill>
              </a:rPr>
              <a:t>Sustainability </a:t>
            </a:r>
            <a:endParaRPr/>
          </a:p>
        </p:txBody>
      </p:sp>
      <p:sp>
        <p:nvSpPr>
          <p:cNvPr id="376" name="Google Shape;376;g2c68fb8db35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c51e86cf42_1_2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2" name="Google Shape;462;g2c51e86cf42_1_2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1447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4A8E0"/>
              </a:buClr>
              <a:buSzPts val="1462"/>
              <a:buChar char="●"/>
            </a:pPr>
            <a:r>
              <a:rPr lang="en-GB" sz="1800">
                <a:solidFill>
                  <a:srgbClr val="232323"/>
                </a:solidFill>
              </a:rPr>
              <a:t>Automated deployment and dynamic reconfiguration </a:t>
            </a:r>
            <a:endParaRPr sz="1175">
              <a:solidFill>
                <a:srgbClr val="174E80"/>
              </a:solidFill>
            </a:endParaRPr>
          </a:p>
          <a:p>
            <a:pPr indent="-228600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232323"/>
              </a:solidFill>
            </a:endParaRPr>
          </a:p>
          <a:p>
            <a:pPr indent="-321447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4A8E0"/>
              </a:buClr>
              <a:buSzPts val="1462"/>
              <a:buChar char="●"/>
            </a:pPr>
            <a:r>
              <a:rPr lang="en-GB" sz="1800">
                <a:solidFill>
                  <a:srgbClr val="232323"/>
                </a:solidFill>
              </a:rPr>
              <a:t>Secure execution of AI applications</a:t>
            </a:r>
            <a:endParaRPr sz="1800">
              <a:solidFill>
                <a:srgbClr val="232323"/>
              </a:solidFill>
            </a:endParaRPr>
          </a:p>
          <a:p>
            <a:pPr indent="0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232323"/>
              </a:solidFill>
            </a:endParaRPr>
          </a:p>
          <a:p>
            <a:pPr indent="-321447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4A8E0"/>
              </a:buClr>
              <a:buSzPts val="1462"/>
              <a:buChar char="●"/>
            </a:pPr>
            <a:r>
              <a:rPr lang="en-GB" sz="1800">
                <a:solidFill>
                  <a:srgbClr val="232323"/>
                </a:solidFill>
              </a:rPr>
              <a:t>Highly specialized building blocks for privacy preservation, distributed training, and architecture enhancement</a:t>
            </a:r>
            <a:endParaRPr sz="1800">
              <a:solidFill>
                <a:srgbClr val="232323"/>
              </a:solidFill>
            </a:endParaRPr>
          </a:p>
          <a:p>
            <a:pPr indent="0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232323"/>
              </a:solidFill>
            </a:endParaRPr>
          </a:p>
          <a:p>
            <a:pPr indent="-321447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4A8E0"/>
              </a:buClr>
              <a:buSzPts val="1462"/>
              <a:buChar char="●"/>
            </a:pPr>
            <a:r>
              <a:rPr lang="en-GB" sz="1800">
                <a:solidFill>
                  <a:srgbClr val="232323"/>
                </a:solidFill>
              </a:rPr>
              <a:t>Open source</a:t>
            </a:r>
            <a:endParaRPr sz="1800">
              <a:solidFill>
                <a:srgbClr val="232323"/>
              </a:solidFill>
            </a:endParaRPr>
          </a:p>
          <a:p>
            <a:pPr indent="0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rgbClr val="232323"/>
                </a:solidFill>
              </a:rPr>
              <a:t>Add obj to the figure</a:t>
            </a:r>
            <a:endParaRPr sz="1800">
              <a:solidFill>
                <a:srgbClr val="232323"/>
              </a:solidFill>
            </a:endParaRPr>
          </a:p>
          <a:p>
            <a:pPr indent="-321447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4A8E0"/>
              </a:buClr>
              <a:buSzPts val="1462"/>
              <a:buChar char="●"/>
            </a:pPr>
            <a:r>
              <a:rPr lang="en-GB" sz="1800">
                <a:solidFill>
                  <a:srgbClr val="232323"/>
                </a:solidFill>
              </a:rPr>
              <a:t>Sustainability </a:t>
            </a:r>
            <a:endParaRPr/>
          </a:p>
        </p:txBody>
      </p:sp>
      <p:sp>
        <p:nvSpPr>
          <p:cNvPr id="463" name="Google Shape;463;g2c51e86cf42_1_2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2c51e86cf42_1_4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8" name="Google Shape;548;g2c51e86cf42_1_4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1447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4A8E0"/>
              </a:buClr>
              <a:buSzPts val="1462"/>
              <a:buChar char="●"/>
            </a:pPr>
            <a:r>
              <a:rPr lang="en-GB" sz="1800">
                <a:solidFill>
                  <a:srgbClr val="232323"/>
                </a:solidFill>
              </a:rPr>
              <a:t>Automated deployment and dynamic reconfiguration </a:t>
            </a:r>
            <a:endParaRPr sz="1175">
              <a:solidFill>
                <a:srgbClr val="174E80"/>
              </a:solidFill>
            </a:endParaRPr>
          </a:p>
          <a:p>
            <a:pPr indent="-228600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232323"/>
              </a:solidFill>
            </a:endParaRPr>
          </a:p>
          <a:p>
            <a:pPr indent="-321447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4A8E0"/>
              </a:buClr>
              <a:buSzPts val="1462"/>
              <a:buChar char="●"/>
            </a:pPr>
            <a:r>
              <a:rPr lang="en-GB" sz="1800">
                <a:solidFill>
                  <a:srgbClr val="232323"/>
                </a:solidFill>
              </a:rPr>
              <a:t>Secure execution of AI applications</a:t>
            </a:r>
            <a:endParaRPr sz="1800">
              <a:solidFill>
                <a:srgbClr val="232323"/>
              </a:solidFill>
            </a:endParaRPr>
          </a:p>
          <a:p>
            <a:pPr indent="0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232323"/>
              </a:solidFill>
            </a:endParaRPr>
          </a:p>
          <a:p>
            <a:pPr indent="-321447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4A8E0"/>
              </a:buClr>
              <a:buSzPts val="1462"/>
              <a:buChar char="●"/>
            </a:pPr>
            <a:r>
              <a:rPr lang="en-GB" sz="1800">
                <a:solidFill>
                  <a:srgbClr val="232323"/>
                </a:solidFill>
              </a:rPr>
              <a:t>Highly specialized building blocks for privacy preservation, distributed training, and architecture enhancement</a:t>
            </a:r>
            <a:endParaRPr sz="1800">
              <a:solidFill>
                <a:srgbClr val="232323"/>
              </a:solidFill>
            </a:endParaRPr>
          </a:p>
          <a:p>
            <a:pPr indent="0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232323"/>
              </a:solidFill>
            </a:endParaRPr>
          </a:p>
          <a:p>
            <a:pPr indent="-321447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4A8E0"/>
              </a:buClr>
              <a:buSzPts val="1462"/>
              <a:buChar char="●"/>
            </a:pPr>
            <a:r>
              <a:rPr lang="en-GB" sz="1800">
                <a:solidFill>
                  <a:srgbClr val="232323"/>
                </a:solidFill>
              </a:rPr>
              <a:t>Open source</a:t>
            </a:r>
            <a:endParaRPr sz="1800">
              <a:solidFill>
                <a:srgbClr val="232323"/>
              </a:solidFill>
            </a:endParaRPr>
          </a:p>
          <a:p>
            <a:pPr indent="0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rgbClr val="232323"/>
                </a:solidFill>
              </a:rPr>
              <a:t>Add obj to the figure</a:t>
            </a:r>
            <a:endParaRPr sz="1800">
              <a:solidFill>
                <a:srgbClr val="232323"/>
              </a:solidFill>
            </a:endParaRPr>
          </a:p>
          <a:p>
            <a:pPr indent="-321447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4A8E0"/>
              </a:buClr>
              <a:buSzPts val="1462"/>
              <a:buChar char="●"/>
            </a:pPr>
            <a:r>
              <a:rPr lang="en-GB" sz="1800">
                <a:solidFill>
                  <a:srgbClr val="232323"/>
                </a:solidFill>
              </a:rPr>
              <a:t>Sustainability </a:t>
            </a:r>
            <a:endParaRPr/>
          </a:p>
        </p:txBody>
      </p:sp>
      <p:sp>
        <p:nvSpPr>
          <p:cNvPr id="549" name="Google Shape;549;g2c51e86cf42_1_4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2c68fb8db35_0_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5" name="Google Shape;635;g2c68fb8db35_0_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1447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4A8E0"/>
              </a:buClr>
              <a:buSzPts val="1462"/>
              <a:buChar char="●"/>
            </a:pPr>
            <a:r>
              <a:rPr lang="en-GB" sz="1800">
                <a:solidFill>
                  <a:srgbClr val="232323"/>
                </a:solidFill>
              </a:rPr>
              <a:t>Automated deployment and dynamic reconfiguration </a:t>
            </a:r>
            <a:endParaRPr sz="1175">
              <a:solidFill>
                <a:srgbClr val="174E80"/>
              </a:solidFill>
            </a:endParaRPr>
          </a:p>
          <a:p>
            <a:pPr indent="-228600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232323"/>
              </a:solidFill>
            </a:endParaRPr>
          </a:p>
          <a:p>
            <a:pPr indent="-321447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4A8E0"/>
              </a:buClr>
              <a:buSzPts val="1462"/>
              <a:buChar char="●"/>
            </a:pPr>
            <a:r>
              <a:rPr lang="en-GB" sz="1800">
                <a:solidFill>
                  <a:srgbClr val="232323"/>
                </a:solidFill>
              </a:rPr>
              <a:t>Secure execution of AI applications</a:t>
            </a:r>
            <a:endParaRPr sz="1800">
              <a:solidFill>
                <a:srgbClr val="232323"/>
              </a:solidFill>
            </a:endParaRPr>
          </a:p>
          <a:p>
            <a:pPr indent="0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232323"/>
              </a:solidFill>
            </a:endParaRPr>
          </a:p>
          <a:p>
            <a:pPr indent="-321447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4A8E0"/>
              </a:buClr>
              <a:buSzPts val="1462"/>
              <a:buChar char="●"/>
            </a:pPr>
            <a:r>
              <a:rPr lang="en-GB" sz="1800">
                <a:solidFill>
                  <a:srgbClr val="232323"/>
                </a:solidFill>
              </a:rPr>
              <a:t>Highly specialized building blocks for privacy preservation, distributed training, and architecture enhancement</a:t>
            </a:r>
            <a:endParaRPr sz="1800">
              <a:solidFill>
                <a:srgbClr val="232323"/>
              </a:solidFill>
            </a:endParaRPr>
          </a:p>
          <a:p>
            <a:pPr indent="0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232323"/>
              </a:solidFill>
            </a:endParaRPr>
          </a:p>
          <a:p>
            <a:pPr indent="-321447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4A8E0"/>
              </a:buClr>
              <a:buSzPts val="1462"/>
              <a:buChar char="●"/>
            </a:pPr>
            <a:r>
              <a:rPr lang="en-GB" sz="1800">
                <a:solidFill>
                  <a:srgbClr val="232323"/>
                </a:solidFill>
              </a:rPr>
              <a:t>Open source</a:t>
            </a:r>
            <a:endParaRPr sz="1800">
              <a:solidFill>
                <a:srgbClr val="232323"/>
              </a:solidFill>
            </a:endParaRPr>
          </a:p>
          <a:p>
            <a:pPr indent="0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rgbClr val="232323"/>
                </a:solidFill>
              </a:rPr>
              <a:t>Add obj to the figure</a:t>
            </a:r>
            <a:endParaRPr sz="1800">
              <a:solidFill>
                <a:srgbClr val="232323"/>
              </a:solidFill>
            </a:endParaRPr>
          </a:p>
          <a:p>
            <a:pPr indent="-321447" lvl="0" marL="4572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4A8E0"/>
              </a:buClr>
              <a:buSzPts val="1462"/>
              <a:buChar char="●"/>
            </a:pPr>
            <a:r>
              <a:rPr lang="en-GB" sz="1800">
                <a:solidFill>
                  <a:srgbClr val="232323"/>
                </a:solidFill>
              </a:rPr>
              <a:t>Sustainability </a:t>
            </a:r>
            <a:endParaRPr/>
          </a:p>
        </p:txBody>
      </p:sp>
      <p:sp>
        <p:nvSpPr>
          <p:cNvPr id="636" name="Google Shape;636;g2c68fb8db35_0_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2c51e86cf42_1_6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2c51e86cf42_1_6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g2c51e86cf42_1_6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288bfd27cd9_1_4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4" name="Google Shape;734;g288bfd27cd9_1_4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782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20"/>
              <a:buFont typeface="Calibri"/>
              <a:buChar char="•"/>
            </a:pPr>
            <a:r>
              <a:rPr lang="en-GB" sz="1800">
                <a:solidFill>
                  <a:srgbClr val="232323"/>
                </a:solidFill>
              </a:rPr>
              <a:t>simplified programming models to reduce the steep learning curves in the development of AI software in computing continua; ii) highly specialized building blocks for distributed training, privacy preservation and advanced machine learning models, to shorten time-to market for AI applications; iii) automated deployment and dynamic reconfiguration to decrease the cost of operating AI software. </a:t>
            </a:r>
            <a:endParaRPr sz="2800">
              <a:solidFill>
                <a:srgbClr val="174E8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5" name="Google Shape;735;g288bfd27cd9_1_4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7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7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7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7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0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7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7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7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7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7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7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1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personalizzato">
  <p:cSld name="Layout personalizzat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/>
          <p:nvPr>
            <p:ph type="ctrTitle"/>
          </p:nvPr>
        </p:nvSpPr>
        <p:spPr>
          <a:xfrm>
            <a:off x="6363791" y="2939752"/>
            <a:ext cx="4947900" cy="43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6363791" y="3520554"/>
            <a:ext cx="49479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8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8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uble content">
  <p:cSld name="Double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/>
          <p:nvPr>
            <p:ph idx="10" type="dt"/>
          </p:nvPr>
        </p:nvSpPr>
        <p:spPr>
          <a:xfrm>
            <a:off x="10742763" y="6518754"/>
            <a:ext cx="133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1" type="ftr"/>
          </p:nvPr>
        </p:nvSpPr>
        <p:spPr>
          <a:xfrm>
            <a:off x="1357941" y="6526063"/>
            <a:ext cx="947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1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7" name="Google Shape;67;p11"/>
          <p:cNvSpPr txBox="1"/>
          <p:nvPr>
            <p:ph idx="1" type="body"/>
          </p:nvPr>
        </p:nvSpPr>
        <p:spPr>
          <a:xfrm>
            <a:off x="838200" y="1589518"/>
            <a:ext cx="5104800" cy="44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052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Char char="•"/>
              <a:defRPr sz="2400">
                <a:solidFill>
                  <a:schemeClr val="dk1"/>
                </a:solidFill>
              </a:defRPr>
            </a:lvl1pPr>
            <a:lvl2pPr indent="-32004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11"/>
          <p:cNvSpPr txBox="1"/>
          <p:nvPr>
            <p:ph idx="2" type="body"/>
          </p:nvPr>
        </p:nvSpPr>
        <p:spPr>
          <a:xfrm>
            <a:off x="6102410" y="1589518"/>
            <a:ext cx="5246400" cy="44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052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Char char="•"/>
              <a:defRPr sz="2400">
                <a:solidFill>
                  <a:schemeClr val="dk1"/>
                </a:solidFill>
              </a:defRPr>
            </a:lvl1pPr>
            <a:lvl2pPr indent="-32004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11"/>
          <p:cNvSpPr txBox="1"/>
          <p:nvPr>
            <p:ph type="title"/>
          </p:nvPr>
        </p:nvSpPr>
        <p:spPr>
          <a:xfrm>
            <a:off x="106680" y="273434"/>
            <a:ext cx="8821200" cy="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Final Slide_B">
  <p:cSld name="1_Final Slide_B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ver">
  <p:cSld name="2_Cov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/>
          <p:nvPr>
            <p:ph type="ctrTitle"/>
          </p:nvPr>
        </p:nvSpPr>
        <p:spPr>
          <a:xfrm>
            <a:off x="6671609" y="4563454"/>
            <a:ext cx="4908000" cy="43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13"/>
          <p:cNvSpPr txBox="1"/>
          <p:nvPr>
            <p:ph idx="1" type="subTitle"/>
          </p:nvPr>
        </p:nvSpPr>
        <p:spPr>
          <a:xfrm>
            <a:off x="6671609" y="5062768"/>
            <a:ext cx="49080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Calibri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Calibri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75" name="Google Shape;75;p1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ouble content">
  <p:cSld name="1_Double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/>
          <p:nvPr>
            <p:ph type="title"/>
          </p:nvPr>
        </p:nvSpPr>
        <p:spPr>
          <a:xfrm>
            <a:off x="833215" y="1569355"/>
            <a:ext cx="10515600" cy="98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" name="Google Shape;78;p14"/>
          <p:cNvSpPr txBox="1"/>
          <p:nvPr>
            <p:ph idx="10" type="dt"/>
          </p:nvPr>
        </p:nvSpPr>
        <p:spPr>
          <a:xfrm>
            <a:off x="10742763" y="6518754"/>
            <a:ext cx="133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4"/>
          <p:cNvSpPr txBox="1"/>
          <p:nvPr>
            <p:ph idx="11" type="ftr"/>
          </p:nvPr>
        </p:nvSpPr>
        <p:spPr>
          <a:xfrm>
            <a:off x="1357941" y="6526063"/>
            <a:ext cx="947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4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1" name="Google Shape;81;p14"/>
          <p:cNvSpPr txBox="1"/>
          <p:nvPr>
            <p:ph idx="1" type="body"/>
          </p:nvPr>
        </p:nvSpPr>
        <p:spPr>
          <a:xfrm>
            <a:off x="838200" y="2871677"/>
            <a:ext cx="5104800" cy="26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084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Char char="•"/>
              <a:defRPr sz="2400"/>
            </a:lvl1pPr>
            <a:lvl2pPr indent="-350519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•"/>
              <a:defRPr/>
            </a:lvl2pPr>
            <a:lvl3pPr indent="-3302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14"/>
          <p:cNvSpPr txBox="1"/>
          <p:nvPr>
            <p:ph idx="2" type="body"/>
          </p:nvPr>
        </p:nvSpPr>
        <p:spPr>
          <a:xfrm>
            <a:off x="6102410" y="2871677"/>
            <a:ext cx="5246400" cy="26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084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Char char="•"/>
              <a:defRPr sz="2400"/>
            </a:lvl1pPr>
            <a:lvl2pPr indent="-350519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•"/>
              <a:defRPr/>
            </a:lvl2pPr>
            <a:lvl3pPr indent="-3302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uble content 1">
  <p:cSld name="Double content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/>
          <p:nvPr>
            <p:ph type="title"/>
          </p:nvPr>
        </p:nvSpPr>
        <p:spPr>
          <a:xfrm>
            <a:off x="833215" y="1569355"/>
            <a:ext cx="10515600" cy="98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0A7"/>
              </a:buClr>
              <a:buSzPts val="3200"/>
              <a:buFont typeface="Calibri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" name="Google Shape;85;p15"/>
          <p:cNvSpPr txBox="1"/>
          <p:nvPr>
            <p:ph idx="10" type="dt"/>
          </p:nvPr>
        </p:nvSpPr>
        <p:spPr>
          <a:xfrm>
            <a:off x="10742763" y="6518754"/>
            <a:ext cx="133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5"/>
          <p:cNvSpPr txBox="1"/>
          <p:nvPr>
            <p:ph idx="11" type="ftr"/>
          </p:nvPr>
        </p:nvSpPr>
        <p:spPr>
          <a:xfrm>
            <a:off x="1357941" y="6526063"/>
            <a:ext cx="947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5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8" name="Google Shape;88;p15"/>
          <p:cNvSpPr txBox="1"/>
          <p:nvPr>
            <p:ph idx="1" type="body"/>
          </p:nvPr>
        </p:nvSpPr>
        <p:spPr>
          <a:xfrm>
            <a:off x="838200" y="2871677"/>
            <a:ext cx="5104800" cy="26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052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Calibri"/>
              <a:buChar char="•"/>
              <a:defRPr sz="2400"/>
            </a:lvl1pPr>
            <a:lvl2pPr indent="-32004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indent="-32003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15"/>
          <p:cNvSpPr txBox="1"/>
          <p:nvPr>
            <p:ph idx="2" type="body"/>
          </p:nvPr>
        </p:nvSpPr>
        <p:spPr>
          <a:xfrm>
            <a:off x="6102410" y="2871677"/>
            <a:ext cx="5246400" cy="26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052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Calibri"/>
              <a:buChar char="•"/>
              <a:defRPr sz="2400"/>
            </a:lvl1pPr>
            <a:lvl2pPr indent="-32004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indent="-32003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15"/>
          <p:cNvSpPr txBox="1"/>
          <p:nvPr/>
        </p:nvSpPr>
        <p:spPr>
          <a:xfrm>
            <a:off x="170920" y="446006"/>
            <a:ext cx="83328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1">
  <p:cSld name="Big title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>
            <p:ph idx="10" type="dt"/>
          </p:nvPr>
        </p:nvSpPr>
        <p:spPr>
          <a:xfrm>
            <a:off x="10742763" y="6518754"/>
            <a:ext cx="133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6"/>
          <p:cNvSpPr txBox="1"/>
          <p:nvPr>
            <p:ph idx="11" type="ftr"/>
          </p:nvPr>
        </p:nvSpPr>
        <p:spPr>
          <a:xfrm>
            <a:off x="1357941" y="6526063"/>
            <a:ext cx="947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6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5" name="Google Shape;95;p16"/>
          <p:cNvSpPr txBox="1"/>
          <p:nvPr>
            <p:ph type="title"/>
          </p:nvPr>
        </p:nvSpPr>
        <p:spPr>
          <a:xfrm>
            <a:off x="833215" y="1569355"/>
            <a:ext cx="10515600" cy="98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0A7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Google Shape;96;p16"/>
          <p:cNvSpPr txBox="1"/>
          <p:nvPr>
            <p:ph idx="1" type="body"/>
          </p:nvPr>
        </p:nvSpPr>
        <p:spPr>
          <a:xfrm>
            <a:off x="838199" y="2871677"/>
            <a:ext cx="10510500" cy="26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052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Calibri"/>
              <a:buChar char="•"/>
              <a:defRPr sz="2400"/>
            </a:lvl1pPr>
            <a:lvl2pPr indent="-32004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indent="-32003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16"/>
          <p:cNvSpPr txBox="1"/>
          <p:nvPr>
            <p:ph idx="2" type="body"/>
          </p:nvPr>
        </p:nvSpPr>
        <p:spPr>
          <a:xfrm>
            <a:off x="169200" y="446400"/>
            <a:ext cx="83340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80"/>
              <a:buFont typeface="Arial"/>
              <a:buNone/>
              <a:defRPr b="0" i="0" sz="16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004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 sz="1800"/>
            </a:lvl2pPr>
            <a:lvl3pPr indent="-32003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 sz="1800"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2">
  <p:cSld name="Big title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/>
          <p:nvPr>
            <p:ph idx="10" type="dt"/>
          </p:nvPr>
        </p:nvSpPr>
        <p:spPr>
          <a:xfrm>
            <a:off x="10742763" y="6518754"/>
            <a:ext cx="133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7"/>
          <p:cNvSpPr txBox="1"/>
          <p:nvPr>
            <p:ph idx="11" type="ftr"/>
          </p:nvPr>
        </p:nvSpPr>
        <p:spPr>
          <a:xfrm>
            <a:off x="1357941" y="6526063"/>
            <a:ext cx="947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7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2" name="Google Shape;102;p17"/>
          <p:cNvSpPr txBox="1"/>
          <p:nvPr>
            <p:ph type="title"/>
          </p:nvPr>
        </p:nvSpPr>
        <p:spPr>
          <a:xfrm>
            <a:off x="833215" y="1569355"/>
            <a:ext cx="10515600" cy="98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0A7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" name="Google Shape;103;p17"/>
          <p:cNvSpPr txBox="1"/>
          <p:nvPr>
            <p:ph idx="1" type="body"/>
          </p:nvPr>
        </p:nvSpPr>
        <p:spPr>
          <a:xfrm>
            <a:off x="838199" y="2871677"/>
            <a:ext cx="10510500" cy="26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052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Calibri"/>
              <a:buChar char="•"/>
              <a:defRPr sz="2400"/>
            </a:lvl1pPr>
            <a:lvl2pPr indent="-32004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indent="-32003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17"/>
          <p:cNvSpPr txBox="1"/>
          <p:nvPr>
            <p:ph idx="2" type="body"/>
          </p:nvPr>
        </p:nvSpPr>
        <p:spPr>
          <a:xfrm>
            <a:off x="169200" y="446400"/>
            <a:ext cx="83340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80"/>
              <a:buFont typeface="Arial"/>
              <a:buNone/>
              <a:defRPr b="0" i="0" sz="16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004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 sz="1800"/>
            </a:lvl2pPr>
            <a:lvl3pPr indent="-32003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 sz="1800"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3">
  <p:cSld name="Big title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/>
          <p:nvPr>
            <p:ph idx="10" type="dt"/>
          </p:nvPr>
        </p:nvSpPr>
        <p:spPr>
          <a:xfrm>
            <a:off x="10742763" y="6518754"/>
            <a:ext cx="133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8"/>
          <p:cNvSpPr txBox="1"/>
          <p:nvPr>
            <p:ph idx="11" type="ftr"/>
          </p:nvPr>
        </p:nvSpPr>
        <p:spPr>
          <a:xfrm>
            <a:off x="1357941" y="6526063"/>
            <a:ext cx="947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8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9" name="Google Shape;109;p18"/>
          <p:cNvSpPr txBox="1"/>
          <p:nvPr>
            <p:ph type="title"/>
          </p:nvPr>
        </p:nvSpPr>
        <p:spPr>
          <a:xfrm>
            <a:off x="833215" y="1569355"/>
            <a:ext cx="10515600" cy="98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0A7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" name="Google Shape;110;p18"/>
          <p:cNvSpPr txBox="1"/>
          <p:nvPr>
            <p:ph idx="1" type="body"/>
          </p:nvPr>
        </p:nvSpPr>
        <p:spPr>
          <a:xfrm>
            <a:off x="838199" y="2871677"/>
            <a:ext cx="10510500" cy="26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052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Calibri"/>
              <a:buChar char="•"/>
              <a:defRPr sz="2400"/>
            </a:lvl1pPr>
            <a:lvl2pPr indent="-32004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indent="-32003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18"/>
          <p:cNvSpPr txBox="1"/>
          <p:nvPr>
            <p:ph idx="2" type="body"/>
          </p:nvPr>
        </p:nvSpPr>
        <p:spPr>
          <a:xfrm>
            <a:off x="169200" y="446400"/>
            <a:ext cx="83340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80"/>
              <a:buFont typeface="Arial"/>
              <a:buNone/>
              <a:defRPr b="0" i="0" sz="16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004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 sz="1800"/>
            </a:lvl2pPr>
            <a:lvl3pPr indent="-32003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 sz="1800"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5">
  <p:cSld name="Big title_6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/>
          <p:nvPr>
            <p:ph idx="10" type="dt"/>
          </p:nvPr>
        </p:nvSpPr>
        <p:spPr>
          <a:xfrm>
            <a:off x="10742763" y="6518754"/>
            <a:ext cx="133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9"/>
          <p:cNvSpPr txBox="1"/>
          <p:nvPr>
            <p:ph idx="11" type="ftr"/>
          </p:nvPr>
        </p:nvSpPr>
        <p:spPr>
          <a:xfrm>
            <a:off x="1357941" y="6526063"/>
            <a:ext cx="947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9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6" name="Google Shape;116;p19"/>
          <p:cNvSpPr txBox="1"/>
          <p:nvPr>
            <p:ph type="title"/>
          </p:nvPr>
        </p:nvSpPr>
        <p:spPr>
          <a:xfrm>
            <a:off x="833215" y="1569355"/>
            <a:ext cx="10515600" cy="98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0A7"/>
              </a:buClr>
              <a:buSzPts val="3200"/>
              <a:buFont typeface="Calibri"/>
              <a:buChar char="●"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9"/>
          <p:cNvSpPr txBox="1"/>
          <p:nvPr>
            <p:ph idx="1" type="body"/>
          </p:nvPr>
        </p:nvSpPr>
        <p:spPr>
          <a:xfrm>
            <a:off x="838199" y="2871677"/>
            <a:ext cx="10510500" cy="26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052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Calibri"/>
              <a:buChar char="•"/>
              <a:defRPr sz="2400"/>
            </a:lvl1pPr>
            <a:lvl2pPr indent="-32004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indent="-32003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" name="Google Shape;118;p19"/>
          <p:cNvSpPr txBox="1"/>
          <p:nvPr>
            <p:ph idx="2" type="body"/>
          </p:nvPr>
        </p:nvSpPr>
        <p:spPr>
          <a:xfrm>
            <a:off x="169200" y="446400"/>
            <a:ext cx="83340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80"/>
              <a:buFont typeface="Arial"/>
              <a:buNone/>
              <a:defRPr b="0" i="0" sz="16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004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 sz="1800"/>
            </a:lvl2pPr>
            <a:lvl3pPr indent="-32003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 sz="1800"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>
  <p:cSld name="Titolo e contenuto">
    <p:bg>
      <p:bgPr>
        <a:blipFill>
          <a:blip r:embed="rId2">
            <a:alphaModFix amt="80000"/>
          </a:blip>
          <a:stretch>
            <a:fillRect/>
          </a:stretch>
        </a:blip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/>
          <p:nvPr>
            <p:ph idx="1" type="body"/>
          </p:nvPr>
        </p:nvSpPr>
        <p:spPr>
          <a:xfrm>
            <a:off x="609600" y="1772817"/>
            <a:ext cx="10972800" cy="41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3C3C3C"/>
              </a:buClr>
              <a:buSzPts val="2250"/>
              <a:buFont typeface="Arial"/>
              <a:buChar char="•"/>
              <a:defRPr b="0" i="0" sz="1500" u="none" cap="none" strike="noStrik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71475" lvl="1" marL="9144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3C3C3C"/>
              </a:buClr>
              <a:buSzPts val="2250"/>
              <a:buFont typeface="Arial"/>
              <a:buChar char="•"/>
              <a:defRPr b="0" i="0" sz="1500" u="none" cap="none" strike="noStrik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71475" lvl="2" marL="1371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3C3C3C"/>
              </a:buClr>
              <a:buSzPts val="2250"/>
              <a:buFont typeface="Arial"/>
              <a:buChar char="•"/>
              <a:defRPr b="0" i="0" sz="1500" u="none" cap="none" strike="noStrik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71475" lvl="3" marL="18288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3C3C3C"/>
              </a:buClr>
              <a:buSzPts val="2250"/>
              <a:buFont typeface="Arial"/>
              <a:buChar char="•"/>
              <a:defRPr b="0" i="0" sz="1500" u="none" cap="none" strike="noStrik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71475" lvl="4" marL="22860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3C3C3C"/>
              </a:buClr>
              <a:buSzPts val="2250"/>
              <a:buFont typeface="Arial"/>
              <a:buChar char="•"/>
              <a:defRPr b="0" i="0" sz="1500" u="none" cap="none" strike="noStrik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" name="Google Shape;121;p20"/>
          <p:cNvSpPr txBox="1"/>
          <p:nvPr>
            <p:ph idx="10" type="dt"/>
          </p:nvPr>
        </p:nvSpPr>
        <p:spPr>
          <a:xfrm>
            <a:off x="609600" y="6304236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1400"/>
              <a:buFont typeface="Source Sans Pro"/>
              <a:buNone/>
              <a:defRPr b="0" i="0" sz="130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0"/>
          <p:cNvSpPr txBox="1"/>
          <p:nvPr>
            <p:ph idx="11" type="ftr"/>
          </p:nvPr>
        </p:nvSpPr>
        <p:spPr>
          <a:xfrm>
            <a:off x="4165600" y="6304236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1400"/>
              <a:buFont typeface="Source Sans Pro"/>
              <a:buNone/>
              <a:defRPr b="0" i="0" sz="1300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0"/>
          <p:cNvSpPr txBox="1"/>
          <p:nvPr>
            <p:ph idx="12" type="sldNum"/>
          </p:nvPr>
        </p:nvSpPr>
        <p:spPr>
          <a:xfrm>
            <a:off x="8737600" y="6304236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3C3C3C"/>
              </a:buClr>
              <a:buSzPts val="1300"/>
              <a:buFont typeface="Source Sans Pro"/>
              <a:buNone/>
              <a:defRPr b="0" i="0" sz="1300" u="none" cap="none" strike="noStrik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rtl="0" algn="r">
              <a:spcBef>
                <a:spcPts val="0"/>
              </a:spcBef>
              <a:buClr>
                <a:srgbClr val="3C3C3C"/>
              </a:buClr>
              <a:buSzPts val="1300"/>
              <a:buFont typeface="Source Sans Pro"/>
              <a:buNone/>
              <a:defRPr b="0" i="0" sz="1300" u="none" cap="none" strike="noStrik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rtl="0" algn="r">
              <a:spcBef>
                <a:spcPts val="0"/>
              </a:spcBef>
              <a:buClr>
                <a:srgbClr val="3C3C3C"/>
              </a:buClr>
              <a:buSzPts val="1300"/>
              <a:buFont typeface="Source Sans Pro"/>
              <a:buNone/>
              <a:defRPr b="0" i="0" sz="1300" u="none" cap="none" strike="noStrik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rtl="0" algn="r">
              <a:spcBef>
                <a:spcPts val="0"/>
              </a:spcBef>
              <a:buClr>
                <a:srgbClr val="3C3C3C"/>
              </a:buClr>
              <a:buSzPts val="1300"/>
              <a:buFont typeface="Source Sans Pro"/>
              <a:buNone/>
              <a:defRPr b="0" i="0" sz="1300" u="none" cap="none" strike="noStrik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rtl="0" algn="r">
              <a:spcBef>
                <a:spcPts val="0"/>
              </a:spcBef>
              <a:buClr>
                <a:srgbClr val="3C3C3C"/>
              </a:buClr>
              <a:buSzPts val="1300"/>
              <a:buFont typeface="Source Sans Pro"/>
              <a:buNone/>
              <a:defRPr b="0" i="0" sz="1300" u="none" cap="none" strike="noStrik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rtl="0" algn="r">
              <a:spcBef>
                <a:spcPts val="0"/>
              </a:spcBef>
              <a:buClr>
                <a:srgbClr val="3C3C3C"/>
              </a:buClr>
              <a:buSzPts val="1300"/>
              <a:buFont typeface="Source Sans Pro"/>
              <a:buNone/>
              <a:defRPr b="0" i="0" sz="1300" u="none" cap="none" strike="noStrik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rtl="0" algn="r">
              <a:spcBef>
                <a:spcPts val="0"/>
              </a:spcBef>
              <a:buClr>
                <a:srgbClr val="3C3C3C"/>
              </a:buClr>
              <a:buSzPts val="1300"/>
              <a:buFont typeface="Source Sans Pro"/>
              <a:buNone/>
              <a:defRPr b="0" i="0" sz="1300" u="none" cap="none" strike="noStrik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rtl="0" algn="r">
              <a:spcBef>
                <a:spcPts val="0"/>
              </a:spcBef>
              <a:buClr>
                <a:srgbClr val="3C3C3C"/>
              </a:buClr>
              <a:buSzPts val="1300"/>
              <a:buFont typeface="Source Sans Pro"/>
              <a:buNone/>
              <a:defRPr b="0" i="0" sz="1300" u="none" cap="none" strike="noStrik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rtl="0" algn="r">
              <a:spcBef>
                <a:spcPts val="0"/>
              </a:spcBef>
              <a:buClr>
                <a:srgbClr val="3C3C3C"/>
              </a:buClr>
              <a:buSzPts val="1300"/>
              <a:buFont typeface="Source Sans Pro"/>
              <a:buNone/>
              <a:defRPr b="0" i="0" sz="1300" u="none" cap="none" strike="noStrik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24" name="Google Shape;124;p20"/>
          <p:cNvCxnSpPr/>
          <p:nvPr/>
        </p:nvCxnSpPr>
        <p:spPr>
          <a:xfrm>
            <a:off x="-240704" y="1032847"/>
            <a:ext cx="12577500" cy="0"/>
          </a:xfrm>
          <a:prstGeom prst="straightConnector1">
            <a:avLst/>
          </a:prstGeom>
          <a:noFill/>
          <a:ln cap="flat" cmpd="sng" w="12700">
            <a:solidFill>
              <a:srgbClr val="2D4E7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5" name="Google Shape;125;p20"/>
          <p:cNvSpPr txBox="1"/>
          <p:nvPr>
            <p:ph type="title"/>
          </p:nvPr>
        </p:nvSpPr>
        <p:spPr>
          <a:xfrm>
            <a:off x="6043194" y="399178"/>
            <a:ext cx="37011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70C9"/>
              </a:buClr>
              <a:buSzPts val="2000"/>
              <a:buFont typeface="Source Sans Pro"/>
              <a:buNone/>
              <a:defRPr b="1" i="0" sz="2000" u="none" cap="none" strike="noStrike">
                <a:solidFill>
                  <a:srgbClr val="1670C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6" name="Google Shape;126;p20"/>
          <p:cNvSpPr/>
          <p:nvPr/>
        </p:nvSpPr>
        <p:spPr>
          <a:xfrm rot="-5400000">
            <a:off x="5864387" y="607606"/>
            <a:ext cx="357600" cy="105600"/>
          </a:xfrm>
          <a:prstGeom prst="rect">
            <a:avLst/>
          </a:prstGeom>
          <a:solidFill>
            <a:srgbClr val="1670C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4472" y="276197"/>
            <a:ext cx="4783443" cy="640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Big 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idx="10" type="dt"/>
          </p:nvPr>
        </p:nvSpPr>
        <p:spPr>
          <a:xfrm>
            <a:off x="10742763" y="6518754"/>
            <a:ext cx="133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1" type="ftr"/>
          </p:nvPr>
        </p:nvSpPr>
        <p:spPr>
          <a:xfrm>
            <a:off x="1357941" y="6526063"/>
            <a:ext cx="947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" name="Google Shape;22;p3"/>
          <p:cNvSpPr txBox="1"/>
          <p:nvPr>
            <p:ph idx="1" type="body"/>
          </p:nvPr>
        </p:nvSpPr>
        <p:spPr>
          <a:xfrm>
            <a:off x="838199" y="1632247"/>
            <a:ext cx="10510500" cy="43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052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Char char="•"/>
              <a:defRPr sz="2400">
                <a:solidFill>
                  <a:schemeClr val="dk1"/>
                </a:solidFill>
              </a:defRPr>
            </a:lvl1pPr>
            <a:lvl2pPr indent="-32004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106680" y="273434"/>
            <a:ext cx="8821200" cy="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n vsebina" type="obj">
  <p:cSld name="OBJECT">
    <p:bg>
      <p:bgPr>
        <a:solidFill>
          <a:schemeClr val="lt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/>
          <p:nvPr/>
        </p:nvSpPr>
        <p:spPr>
          <a:xfrm>
            <a:off x="0" y="6525344"/>
            <a:ext cx="12192000" cy="360000"/>
          </a:xfrm>
          <a:prstGeom prst="rect">
            <a:avLst/>
          </a:prstGeom>
          <a:solidFill>
            <a:srgbClr val="0D4DA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1"/>
          <p:cNvSpPr txBox="1"/>
          <p:nvPr>
            <p:ph type="title"/>
          </p:nvPr>
        </p:nvSpPr>
        <p:spPr>
          <a:xfrm>
            <a:off x="335360" y="116632"/>
            <a:ext cx="10465200" cy="7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  <a:defRPr b="0" i="0" sz="4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1" name="Google Shape;131;p21"/>
          <p:cNvSpPr txBox="1"/>
          <p:nvPr>
            <p:ph idx="1" type="body"/>
          </p:nvPr>
        </p:nvSpPr>
        <p:spPr>
          <a:xfrm>
            <a:off x="335360" y="1196752"/>
            <a:ext cx="11617200" cy="51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ourier New"/>
              <a:buChar char="o"/>
              <a:defRPr b="0" i="0" sz="32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21"/>
          <p:cNvSpPr txBox="1"/>
          <p:nvPr>
            <p:ph idx="12" type="sldNum"/>
          </p:nvPr>
        </p:nvSpPr>
        <p:spPr>
          <a:xfrm>
            <a:off x="11088555" y="6480720"/>
            <a:ext cx="1056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/14</a:t>
            </a:r>
            <a:endParaRPr/>
          </a:p>
        </p:txBody>
      </p:sp>
      <p:sp>
        <p:nvSpPr>
          <p:cNvPr id="133" name="Google Shape;133;p21"/>
          <p:cNvSpPr/>
          <p:nvPr/>
        </p:nvSpPr>
        <p:spPr>
          <a:xfrm>
            <a:off x="0" y="980728"/>
            <a:ext cx="12192000" cy="108000"/>
          </a:xfrm>
          <a:prstGeom prst="rect">
            <a:avLst/>
          </a:prstGeom>
          <a:solidFill>
            <a:srgbClr val="0D4DA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21"/>
          <p:cNvSpPr txBox="1"/>
          <p:nvPr>
            <p:ph idx="10" type="dt"/>
          </p:nvPr>
        </p:nvSpPr>
        <p:spPr>
          <a:xfrm>
            <a:off x="0" y="6525344"/>
            <a:ext cx="2988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35" name="Google Shape;135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41697" y="116632"/>
            <a:ext cx="758215" cy="79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>
  <p:cSld name="Vuota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/>
          <p:nvPr>
            <p:ph idx="10" type="dt"/>
          </p:nvPr>
        </p:nvSpPr>
        <p:spPr>
          <a:xfrm>
            <a:off x="10742763" y="6518754"/>
            <a:ext cx="133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2"/>
          <p:cNvSpPr txBox="1"/>
          <p:nvPr>
            <p:ph idx="11" type="ftr"/>
          </p:nvPr>
        </p:nvSpPr>
        <p:spPr>
          <a:xfrm>
            <a:off x="1357941" y="6526063"/>
            <a:ext cx="947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2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0" name="Google Shape;140;p22"/>
          <p:cNvSpPr txBox="1"/>
          <p:nvPr>
            <p:ph idx="1" type="body"/>
          </p:nvPr>
        </p:nvSpPr>
        <p:spPr>
          <a:xfrm>
            <a:off x="169200" y="446400"/>
            <a:ext cx="83340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0988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80"/>
              <a:buFont typeface="Arial"/>
              <a:buChar char="•"/>
              <a:defRPr b="0" i="0" sz="16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004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 sz="1800"/>
            </a:lvl2pPr>
            <a:lvl3pPr indent="-32003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 sz="1800"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6">
  <p:cSld name="Big title_7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/>
          <p:nvPr>
            <p:ph idx="10" type="dt"/>
          </p:nvPr>
        </p:nvSpPr>
        <p:spPr>
          <a:xfrm>
            <a:off x="10742763" y="6518754"/>
            <a:ext cx="133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23"/>
          <p:cNvSpPr txBox="1"/>
          <p:nvPr>
            <p:ph idx="11" type="ftr"/>
          </p:nvPr>
        </p:nvSpPr>
        <p:spPr>
          <a:xfrm>
            <a:off x="1357941" y="6526063"/>
            <a:ext cx="947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3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5" name="Google Shape;145;p23"/>
          <p:cNvSpPr txBox="1"/>
          <p:nvPr>
            <p:ph idx="1" type="body"/>
          </p:nvPr>
        </p:nvSpPr>
        <p:spPr>
          <a:xfrm>
            <a:off x="838199" y="1632247"/>
            <a:ext cx="10510500" cy="43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052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Char char="•"/>
              <a:defRPr sz="2400">
                <a:solidFill>
                  <a:schemeClr val="dk1"/>
                </a:solidFill>
              </a:defRPr>
            </a:lvl1pPr>
            <a:lvl2pPr indent="-32004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Big 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/>
          <p:nvPr>
            <p:ph idx="10" type="dt"/>
          </p:nvPr>
        </p:nvSpPr>
        <p:spPr>
          <a:xfrm>
            <a:off x="10742763" y="6518754"/>
            <a:ext cx="133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5"/>
          <p:cNvSpPr txBox="1"/>
          <p:nvPr>
            <p:ph idx="11" type="ftr"/>
          </p:nvPr>
        </p:nvSpPr>
        <p:spPr>
          <a:xfrm>
            <a:off x="1357941" y="6526063"/>
            <a:ext cx="947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25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5" name="Google Shape;155;p25"/>
          <p:cNvSpPr txBox="1"/>
          <p:nvPr>
            <p:ph idx="1" type="body"/>
          </p:nvPr>
        </p:nvSpPr>
        <p:spPr>
          <a:xfrm>
            <a:off x="838199" y="1632247"/>
            <a:ext cx="10510500" cy="43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052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Char char="•"/>
              <a:defRPr sz="2400">
                <a:solidFill>
                  <a:schemeClr val="dk1"/>
                </a:solidFill>
              </a:defRPr>
            </a:lvl1pPr>
            <a:lvl2pPr indent="-32004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25"/>
          <p:cNvSpPr txBox="1"/>
          <p:nvPr>
            <p:ph type="title"/>
          </p:nvPr>
        </p:nvSpPr>
        <p:spPr>
          <a:xfrm>
            <a:off x="106680" y="273434"/>
            <a:ext cx="8821200" cy="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/>
          <p:nvPr>
            <p:ph type="ctrTitle"/>
          </p:nvPr>
        </p:nvSpPr>
        <p:spPr>
          <a:xfrm>
            <a:off x="6680314" y="4726349"/>
            <a:ext cx="4947900" cy="43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9" name="Google Shape;159;p26"/>
          <p:cNvSpPr txBox="1"/>
          <p:nvPr>
            <p:ph idx="1" type="subTitle"/>
          </p:nvPr>
        </p:nvSpPr>
        <p:spPr>
          <a:xfrm>
            <a:off x="6680314" y="5307151"/>
            <a:ext cx="49479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8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8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/>
          <p:nvPr>
            <p:ph type="title"/>
          </p:nvPr>
        </p:nvSpPr>
        <p:spPr>
          <a:xfrm>
            <a:off x="4034633" y="593367"/>
            <a:ext cx="77415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27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63" name="Google Shape;163;p27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>
  <p:cSld name="Vuota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/>
          <p:nvPr>
            <p:ph idx="10" type="dt"/>
          </p:nvPr>
        </p:nvSpPr>
        <p:spPr>
          <a:xfrm>
            <a:off x="10742763" y="6518754"/>
            <a:ext cx="133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28"/>
          <p:cNvSpPr txBox="1"/>
          <p:nvPr>
            <p:ph idx="11" type="ftr"/>
          </p:nvPr>
        </p:nvSpPr>
        <p:spPr>
          <a:xfrm>
            <a:off x="1357941" y="6526063"/>
            <a:ext cx="947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28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8" name="Google Shape;168;p28"/>
          <p:cNvSpPr txBox="1"/>
          <p:nvPr>
            <p:ph idx="1" type="body"/>
          </p:nvPr>
        </p:nvSpPr>
        <p:spPr>
          <a:xfrm>
            <a:off x="169200" y="446400"/>
            <a:ext cx="83340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0988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80"/>
              <a:buFont typeface="Arial"/>
              <a:buChar char="•"/>
              <a:defRPr b="0" i="0" sz="16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004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 sz="1800"/>
            </a:lvl2pPr>
            <a:lvl3pPr indent="-32003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 sz="1800"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uble content">
  <p:cSld name="Double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9"/>
          <p:cNvSpPr txBox="1"/>
          <p:nvPr>
            <p:ph idx="10" type="dt"/>
          </p:nvPr>
        </p:nvSpPr>
        <p:spPr>
          <a:xfrm>
            <a:off x="10742763" y="6518754"/>
            <a:ext cx="133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29"/>
          <p:cNvSpPr txBox="1"/>
          <p:nvPr>
            <p:ph idx="11" type="ftr"/>
          </p:nvPr>
        </p:nvSpPr>
        <p:spPr>
          <a:xfrm>
            <a:off x="1357941" y="6526063"/>
            <a:ext cx="947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29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3" name="Google Shape;173;p29"/>
          <p:cNvSpPr txBox="1"/>
          <p:nvPr>
            <p:ph idx="1" type="body"/>
          </p:nvPr>
        </p:nvSpPr>
        <p:spPr>
          <a:xfrm>
            <a:off x="838200" y="1589518"/>
            <a:ext cx="5104800" cy="44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052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Char char="•"/>
              <a:defRPr sz="2400">
                <a:solidFill>
                  <a:schemeClr val="dk1"/>
                </a:solidFill>
              </a:defRPr>
            </a:lvl1pPr>
            <a:lvl2pPr indent="-32004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4" name="Google Shape;174;p29"/>
          <p:cNvSpPr txBox="1"/>
          <p:nvPr>
            <p:ph idx="2" type="body"/>
          </p:nvPr>
        </p:nvSpPr>
        <p:spPr>
          <a:xfrm>
            <a:off x="6102410" y="1589518"/>
            <a:ext cx="5246400" cy="44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052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Char char="•"/>
              <a:defRPr sz="2400">
                <a:solidFill>
                  <a:schemeClr val="dk1"/>
                </a:solidFill>
              </a:defRPr>
            </a:lvl1pPr>
            <a:lvl2pPr indent="-32004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5" name="Google Shape;175;p29"/>
          <p:cNvSpPr txBox="1"/>
          <p:nvPr>
            <p:ph type="title"/>
          </p:nvPr>
        </p:nvSpPr>
        <p:spPr>
          <a:xfrm>
            <a:off x="106680" y="273434"/>
            <a:ext cx="8821200" cy="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personalizzato">
  <p:cSld name="Layout personalizzat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/>
          <p:nvPr>
            <p:ph type="ctrTitle"/>
          </p:nvPr>
        </p:nvSpPr>
        <p:spPr>
          <a:xfrm>
            <a:off x="6363791" y="2939752"/>
            <a:ext cx="4947900" cy="43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8" name="Google Shape;178;p30"/>
          <p:cNvSpPr txBox="1"/>
          <p:nvPr>
            <p:ph idx="1" type="subTitle"/>
          </p:nvPr>
        </p:nvSpPr>
        <p:spPr>
          <a:xfrm>
            <a:off x="6363791" y="3520554"/>
            <a:ext cx="49479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8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8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79" name="Google Shape;179;p3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>
  <p:cSld name="Solo titol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 txBox="1"/>
          <p:nvPr>
            <p:ph idx="10" type="dt"/>
          </p:nvPr>
        </p:nvSpPr>
        <p:spPr>
          <a:xfrm>
            <a:off x="10742763" y="6518754"/>
            <a:ext cx="133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31"/>
          <p:cNvSpPr txBox="1"/>
          <p:nvPr>
            <p:ph idx="11" type="ftr"/>
          </p:nvPr>
        </p:nvSpPr>
        <p:spPr>
          <a:xfrm>
            <a:off x="1357941" y="6526063"/>
            <a:ext cx="947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31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4" name="Google Shape;184;p31"/>
          <p:cNvSpPr txBox="1"/>
          <p:nvPr>
            <p:ph type="title"/>
          </p:nvPr>
        </p:nvSpPr>
        <p:spPr>
          <a:xfrm>
            <a:off x="106680" y="273434"/>
            <a:ext cx="8821200" cy="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/>
          <p:nvPr>
            <p:ph type="ctrTitle"/>
          </p:nvPr>
        </p:nvSpPr>
        <p:spPr>
          <a:xfrm>
            <a:off x="6680314" y="4726349"/>
            <a:ext cx="4947900" cy="43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" type="subTitle"/>
          </p:nvPr>
        </p:nvSpPr>
        <p:spPr>
          <a:xfrm>
            <a:off x="6680314" y="5307151"/>
            <a:ext cx="49479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8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8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nt with caption">
  <p:cSld name="Contnt with cap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2"/>
          <p:cNvSpPr txBox="1"/>
          <p:nvPr>
            <p:ph idx="10" type="dt"/>
          </p:nvPr>
        </p:nvSpPr>
        <p:spPr>
          <a:xfrm>
            <a:off x="10742763" y="6518754"/>
            <a:ext cx="133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32"/>
          <p:cNvSpPr txBox="1"/>
          <p:nvPr>
            <p:ph idx="11" type="ftr"/>
          </p:nvPr>
        </p:nvSpPr>
        <p:spPr>
          <a:xfrm>
            <a:off x="1357941" y="6526063"/>
            <a:ext cx="947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32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9" name="Google Shape;189;p32"/>
          <p:cNvSpPr txBox="1"/>
          <p:nvPr>
            <p:ph idx="1" type="body"/>
          </p:nvPr>
        </p:nvSpPr>
        <p:spPr>
          <a:xfrm>
            <a:off x="5150264" y="1500070"/>
            <a:ext cx="6722700" cy="42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084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Char char="•"/>
              <a:defRPr>
                <a:solidFill>
                  <a:schemeClr val="dk1"/>
                </a:solidFill>
              </a:defRPr>
            </a:lvl1pPr>
            <a:lvl2pPr indent="-32004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0" name="Google Shape;190;p32"/>
          <p:cNvSpPr txBox="1"/>
          <p:nvPr>
            <p:ph idx="2" type="body"/>
          </p:nvPr>
        </p:nvSpPr>
        <p:spPr>
          <a:xfrm>
            <a:off x="839788" y="1500070"/>
            <a:ext cx="3932100" cy="42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972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20"/>
              <a:buChar char="•"/>
              <a:defRPr sz="1400">
                <a:solidFill>
                  <a:schemeClr val="dk1"/>
                </a:solidFill>
              </a:defRPr>
            </a:lvl1pPr>
            <a:lvl2pPr indent="-299719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120"/>
              <a:buChar char="•"/>
              <a:defRPr sz="1400"/>
            </a:lvl2pPr>
            <a:lvl3pPr indent="-29971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120"/>
              <a:buChar char="•"/>
              <a:defRPr sz="1400"/>
            </a:lvl3pPr>
            <a:lvl4pPr indent="-29971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120"/>
              <a:buChar char="•"/>
              <a:defRPr sz="1400"/>
            </a:lvl4pPr>
            <a:lvl5pPr indent="-29972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120"/>
              <a:buChar char="•"/>
              <a:defRPr sz="14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1" name="Google Shape;191;p32"/>
          <p:cNvSpPr txBox="1"/>
          <p:nvPr>
            <p:ph type="title"/>
          </p:nvPr>
        </p:nvSpPr>
        <p:spPr>
          <a:xfrm>
            <a:off x="106680" y="273434"/>
            <a:ext cx="8821200" cy="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Final Slide_B">
  <p:cSld name="1_Final Slide_B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1">
  <p:cSld name="Big 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4"/>
          <p:cNvSpPr txBox="1"/>
          <p:nvPr>
            <p:ph idx="10" type="dt"/>
          </p:nvPr>
        </p:nvSpPr>
        <p:spPr>
          <a:xfrm>
            <a:off x="10742763" y="6518754"/>
            <a:ext cx="133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34"/>
          <p:cNvSpPr txBox="1"/>
          <p:nvPr>
            <p:ph idx="11" type="ftr"/>
          </p:nvPr>
        </p:nvSpPr>
        <p:spPr>
          <a:xfrm>
            <a:off x="1357941" y="6526063"/>
            <a:ext cx="947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34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8" name="Google Shape;198;p34"/>
          <p:cNvSpPr txBox="1"/>
          <p:nvPr>
            <p:ph type="title"/>
          </p:nvPr>
        </p:nvSpPr>
        <p:spPr>
          <a:xfrm>
            <a:off x="833215" y="1569355"/>
            <a:ext cx="10515600" cy="98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0A7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9" name="Google Shape;199;p34"/>
          <p:cNvSpPr txBox="1"/>
          <p:nvPr>
            <p:ph idx="1" type="body"/>
          </p:nvPr>
        </p:nvSpPr>
        <p:spPr>
          <a:xfrm>
            <a:off x="838199" y="2871677"/>
            <a:ext cx="10510500" cy="26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052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Calibri"/>
              <a:buChar char="•"/>
              <a:defRPr sz="2400"/>
            </a:lvl1pPr>
            <a:lvl2pPr indent="-32004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indent="-32003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0" name="Google Shape;200;p34"/>
          <p:cNvSpPr txBox="1"/>
          <p:nvPr>
            <p:ph idx="2" type="body"/>
          </p:nvPr>
        </p:nvSpPr>
        <p:spPr>
          <a:xfrm>
            <a:off x="169200" y="446400"/>
            <a:ext cx="83340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80"/>
              <a:buFont typeface="Arial"/>
              <a:buNone/>
              <a:defRPr b="0" i="0" sz="16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004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 sz="1800"/>
            </a:lvl2pPr>
            <a:lvl3pPr indent="-32003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 sz="1800"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5"/>
          <p:cNvSpPr txBox="1"/>
          <p:nvPr>
            <p:ph type="title"/>
          </p:nvPr>
        </p:nvSpPr>
        <p:spPr>
          <a:xfrm>
            <a:off x="1613646" y="115888"/>
            <a:ext cx="96744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3" name="Google Shape;203;p35"/>
          <p:cNvSpPr txBox="1"/>
          <p:nvPr>
            <p:ph idx="1" type="body"/>
          </p:nvPr>
        </p:nvSpPr>
        <p:spPr>
          <a:xfrm>
            <a:off x="914400" y="1238250"/>
            <a:ext cx="10363200" cy="47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7180" lvl="0" marL="4572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080"/>
              <a:buChar char="•"/>
              <a:defRPr/>
            </a:lvl1pPr>
            <a:lvl2pPr indent="-314325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350"/>
              <a:buChar char="•"/>
              <a:defRPr/>
            </a:lvl2pPr>
            <a:lvl3pPr indent="-308610" lvl="2" marL="1371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26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4" name="Google Shape;204;p35"/>
          <p:cNvSpPr txBox="1"/>
          <p:nvPr>
            <p:ph idx="10" type="dt"/>
          </p:nvPr>
        </p:nvSpPr>
        <p:spPr>
          <a:xfrm>
            <a:off x="914400" y="6596098"/>
            <a:ext cx="4481100" cy="2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35"/>
          <p:cNvSpPr txBox="1"/>
          <p:nvPr>
            <p:ph idx="11" type="ftr"/>
          </p:nvPr>
        </p:nvSpPr>
        <p:spPr>
          <a:xfrm>
            <a:off x="6809317" y="6596095"/>
            <a:ext cx="4479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35"/>
          <p:cNvSpPr txBox="1"/>
          <p:nvPr>
            <p:ph idx="12" type="sldNum"/>
          </p:nvPr>
        </p:nvSpPr>
        <p:spPr>
          <a:xfrm>
            <a:off x="5452535" y="6596095"/>
            <a:ext cx="1287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07" name="Google Shape;207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695" y="7730"/>
            <a:ext cx="1505310" cy="110389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6"/>
          <p:cNvSpPr txBox="1"/>
          <p:nvPr>
            <p:ph type="title"/>
          </p:nvPr>
        </p:nvSpPr>
        <p:spPr>
          <a:xfrm>
            <a:off x="1586752" y="115888"/>
            <a:ext cx="97014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0" name="Google Shape;210;p36"/>
          <p:cNvSpPr txBox="1"/>
          <p:nvPr>
            <p:ph idx="1" type="body"/>
          </p:nvPr>
        </p:nvSpPr>
        <p:spPr>
          <a:xfrm>
            <a:off x="914400" y="1238250"/>
            <a:ext cx="5079900" cy="47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2"/>
              </a:buClr>
              <a:buSzPts val="1260"/>
              <a:buChar char="•"/>
              <a:defRPr sz="2100"/>
            </a:lvl1pPr>
            <a:lvl2pPr indent="-314325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Char char="•"/>
              <a:defRPr sz="1800"/>
            </a:lvl2pPr>
            <a:lvl3pPr indent="-295275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Arial"/>
              <a:buChar char="•"/>
              <a:defRPr sz="1500"/>
            </a:lvl3pPr>
            <a:lvl4pPr indent="-314325" lvl="3" marL="1828800" rtl="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Char char="•"/>
              <a:defRPr sz="1350"/>
            </a:lvl4pPr>
            <a:lvl5pPr indent="-314325" lvl="4" marL="2286000" rtl="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Char char="•"/>
              <a:defRPr sz="1350"/>
            </a:lvl5pPr>
            <a:lvl6pPr indent="-314325" lvl="5" marL="2743200" rtl="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Char char="•"/>
              <a:defRPr sz="1350"/>
            </a:lvl6pPr>
            <a:lvl7pPr indent="-314325" lvl="6" marL="3200400" rtl="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Char char="•"/>
              <a:defRPr sz="1350"/>
            </a:lvl7pPr>
            <a:lvl8pPr indent="-314325" lvl="7" marL="3657600" rtl="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Char char="•"/>
              <a:defRPr sz="1350"/>
            </a:lvl8pPr>
            <a:lvl9pPr indent="-314325" lvl="8" marL="4114800" rtl="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Char char="•"/>
              <a:defRPr sz="1350"/>
            </a:lvl9pPr>
          </a:lstStyle>
          <a:p/>
        </p:txBody>
      </p:sp>
      <p:sp>
        <p:nvSpPr>
          <p:cNvPr id="211" name="Google Shape;211;p36"/>
          <p:cNvSpPr txBox="1"/>
          <p:nvPr>
            <p:ph idx="2" type="body"/>
          </p:nvPr>
        </p:nvSpPr>
        <p:spPr>
          <a:xfrm>
            <a:off x="6197600" y="1238250"/>
            <a:ext cx="5079900" cy="47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rtl="0" algn="l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2"/>
              </a:buClr>
              <a:buSzPts val="1260"/>
              <a:buChar char="•"/>
              <a:defRPr sz="2100"/>
            </a:lvl1pPr>
            <a:lvl2pPr indent="-314325" lvl="1" marL="9144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Char char="•"/>
              <a:defRPr sz="1800"/>
            </a:lvl2pPr>
            <a:lvl3pPr indent="-295275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Arial"/>
              <a:buChar char="•"/>
              <a:defRPr sz="1500"/>
            </a:lvl3pPr>
            <a:lvl4pPr indent="-314325" lvl="3" marL="1828800" rtl="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Char char="•"/>
              <a:defRPr sz="1350"/>
            </a:lvl4pPr>
            <a:lvl5pPr indent="-314325" lvl="4" marL="2286000" rtl="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Char char="•"/>
              <a:defRPr sz="1350"/>
            </a:lvl5pPr>
            <a:lvl6pPr indent="-314325" lvl="5" marL="2743200" rtl="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Char char="•"/>
              <a:defRPr sz="1350"/>
            </a:lvl6pPr>
            <a:lvl7pPr indent="-314325" lvl="6" marL="3200400" rtl="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Char char="•"/>
              <a:defRPr sz="1350"/>
            </a:lvl7pPr>
            <a:lvl8pPr indent="-314325" lvl="7" marL="3657600" rtl="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Char char="•"/>
              <a:defRPr sz="1350"/>
            </a:lvl8pPr>
            <a:lvl9pPr indent="-314325" lvl="8" marL="4114800" rtl="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Char char="•"/>
              <a:defRPr sz="1350"/>
            </a:lvl9pPr>
          </a:lstStyle>
          <a:p/>
        </p:txBody>
      </p:sp>
      <p:sp>
        <p:nvSpPr>
          <p:cNvPr id="212" name="Google Shape;212;p36"/>
          <p:cNvSpPr txBox="1"/>
          <p:nvPr>
            <p:ph idx="10" type="dt"/>
          </p:nvPr>
        </p:nvSpPr>
        <p:spPr>
          <a:xfrm>
            <a:off x="914400" y="6596098"/>
            <a:ext cx="4481100" cy="2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36"/>
          <p:cNvSpPr txBox="1"/>
          <p:nvPr>
            <p:ph idx="11" type="ftr"/>
          </p:nvPr>
        </p:nvSpPr>
        <p:spPr>
          <a:xfrm>
            <a:off x="6809317" y="6596095"/>
            <a:ext cx="4479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36"/>
          <p:cNvSpPr txBox="1"/>
          <p:nvPr>
            <p:ph idx="12" type="sldNum"/>
          </p:nvPr>
        </p:nvSpPr>
        <p:spPr>
          <a:xfrm>
            <a:off x="5452535" y="6596095"/>
            <a:ext cx="1287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15" name="Google Shape;215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695" y="7730"/>
            <a:ext cx="1505310" cy="110389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ver">
  <p:cSld name="2_Cov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8"/>
          <p:cNvSpPr txBox="1"/>
          <p:nvPr>
            <p:ph type="ctrTitle"/>
          </p:nvPr>
        </p:nvSpPr>
        <p:spPr>
          <a:xfrm>
            <a:off x="6671609" y="4563454"/>
            <a:ext cx="4908000" cy="43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38"/>
          <p:cNvSpPr txBox="1"/>
          <p:nvPr>
            <p:ph idx="1" type="subTitle"/>
          </p:nvPr>
        </p:nvSpPr>
        <p:spPr>
          <a:xfrm>
            <a:off x="6671609" y="5062768"/>
            <a:ext cx="49080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Calibri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Calibri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Big 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9"/>
          <p:cNvSpPr txBox="1"/>
          <p:nvPr>
            <p:ph idx="10" type="dt"/>
          </p:nvPr>
        </p:nvSpPr>
        <p:spPr>
          <a:xfrm>
            <a:off x="10742763" y="6518754"/>
            <a:ext cx="133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39"/>
          <p:cNvSpPr txBox="1"/>
          <p:nvPr>
            <p:ph idx="11" type="ftr"/>
          </p:nvPr>
        </p:nvSpPr>
        <p:spPr>
          <a:xfrm>
            <a:off x="1357941" y="6526063"/>
            <a:ext cx="947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39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9" name="Google Shape;229;p39"/>
          <p:cNvSpPr txBox="1"/>
          <p:nvPr>
            <p:ph type="title"/>
          </p:nvPr>
        </p:nvSpPr>
        <p:spPr>
          <a:xfrm>
            <a:off x="833215" y="1569355"/>
            <a:ext cx="10515600" cy="98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0A7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39"/>
          <p:cNvSpPr txBox="1"/>
          <p:nvPr>
            <p:ph idx="1" type="body"/>
          </p:nvPr>
        </p:nvSpPr>
        <p:spPr>
          <a:xfrm>
            <a:off x="838199" y="2871677"/>
            <a:ext cx="10510500" cy="26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052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Calibri"/>
              <a:buChar char="•"/>
              <a:defRPr sz="2400"/>
            </a:lvl1pPr>
            <a:lvl2pPr indent="-32004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indent="-32003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0"/>
          <p:cNvSpPr txBox="1"/>
          <p:nvPr>
            <p:ph type="title"/>
          </p:nvPr>
        </p:nvSpPr>
        <p:spPr>
          <a:xfrm>
            <a:off x="838200" y="130975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0A7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40"/>
          <p:cNvSpPr txBox="1"/>
          <p:nvPr>
            <p:ph idx="10" type="dt"/>
          </p:nvPr>
        </p:nvSpPr>
        <p:spPr>
          <a:xfrm>
            <a:off x="10742763" y="6518754"/>
            <a:ext cx="133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40"/>
          <p:cNvSpPr txBox="1"/>
          <p:nvPr>
            <p:ph idx="11" type="ftr"/>
          </p:nvPr>
        </p:nvSpPr>
        <p:spPr>
          <a:xfrm>
            <a:off x="1357941" y="6526063"/>
            <a:ext cx="947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40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1_Big 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1"/>
          <p:cNvSpPr txBox="1"/>
          <p:nvPr>
            <p:ph idx="10" type="dt"/>
          </p:nvPr>
        </p:nvSpPr>
        <p:spPr>
          <a:xfrm>
            <a:off x="10742763" y="6518754"/>
            <a:ext cx="133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238" name="Google Shape;238;p41"/>
          <p:cNvSpPr txBox="1"/>
          <p:nvPr>
            <p:ph idx="11" type="ftr"/>
          </p:nvPr>
        </p:nvSpPr>
        <p:spPr>
          <a:xfrm>
            <a:off x="1357941" y="6526063"/>
            <a:ext cx="947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239" name="Google Shape;239;p41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0" name="Google Shape;240;p41"/>
          <p:cNvSpPr txBox="1"/>
          <p:nvPr>
            <p:ph idx="1" type="body"/>
          </p:nvPr>
        </p:nvSpPr>
        <p:spPr>
          <a:xfrm>
            <a:off x="838199" y="1632247"/>
            <a:ext cx="10510500" cy="43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052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Calibri"/>
              <a:buChar char="•"/>
              <a:defRPr sz="2400">
                <a:solidFill>
                  <a:schemeClr val="dk1"/>
                </a:solidFill>
              </a:defRPr>
            </a:lvl1pPr>
            <a:lvl2pPr indent="-32004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/>
            </a:lvl2pPr>
            <a:lvl3pPr indent="-32003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1" name="Google Shape;241;p41"/>
          <p:cNvSpPr txBox="1"/>
          <p:nvPr>
            <p:ph type="title"/>
          </p:nvPr>
        </p:nvSpPr>
        <p:spPr>
          <a:xfrm>
            <a:off x="106680" y="273434"/>
            <a:ext cx="8821200" cy="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2"/>
          <p:cNvSpPr txBox="1"/>
          <p:nvPr>
            <p:ph type="ctrTitle"/>
          </p:nvPr>
        </p:nvSpPr>
        <p:spPr>
          <a:xfrm>
            <a:off x="6193045" y="4529270"/>
            <a:ext cx="5454900" cy="43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None/>
              <a:defRPr sz="32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42"/>
          <p:cNvSpPr txBox="1"/>
          <p:nvPr>
            <p:ph idx="1" type="subTitle"/>
          </p:nvPr>
        </p:nvSpPr>
        <p:spPr>
          <a:xfrm>
            <a:off x="6193045" y="5110072"/>
            <a:ext cx="54549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40"/>
              <a:buFont typeface="Arial"/>
              <a:buNone/>
              <a:defRPr sz="1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Calibri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Calibri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nt with caption">
  <p:cSld name="Contnt with cap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idx="10" type="dt"/>
          </p:nvPr>
        </p:nvSpPr>
        <p:spPr>
          <a:xfrm>
            <a:off x="10742763" y="6518754"/>
            <a:ext cx="133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1" type="ftr"/>
          </p:nvPr>
        </p:nvSpPr>
        <p:spPr>
          <a:xfrm>
            <a:off x="1357941" y="6526063"/>
            <a:ext cx="947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5150264" y="1500070"/>
            <a:ext cx="6722700" cy="42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084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Char char="•"/>
              <a:defRPr>
                <a:solidFill>
                  <a:schemeClr val="dk1"/>
                </a:solidFill>
              </a:defRPr>
            </a:lvl1pPr>
            <a:lvl2pPr indent="-32004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839788" y="1500070"/>
            <a:ext cx="3932100" cy="42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972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20"/>
              <a:buChar char="•"/>
              <a:defRPr sz="1400">
                <a:solidFill>
                  <a:schemeClr val="dk1"/>
                </a:solidFill>
              </a:defRPr>
            </a:lvl1pPr>
            <a:lvl2pPr indent="-299719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120"/>
              <a:buChar char="•"/>
              <a:defRPr sz="1400"/>
            </a:lvl2pPr>
            <a:lvl3pPr indent="-29971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120"/>
              <a:buChar char="•"/>
              <a:defRPr sz="1400"/>
            </a:lvl3pPr>
            <a:lvl4pPr indent="-29971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120"/>
              <a:buChar char="•"/>
              <a:defRPr sz="1400"/>
            </a:lvl4pPr>
            <a:lvl5pPr indent="-29972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120"/>
              <a:buChar char="•"/>
              <a:defRPr sz="14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type="title"/>
          </p:nvPr>
        </p:nvSpPr>
        <p:spPr>
          <a:xfrm>
            <a:off x="106680" y="273434"/>
            <a:ext cx="8821200" cy="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uble content">
  <p:cSld name="Double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3"/>
          <p:cNvSpPr txBox="1"/>
          <p:nvPr>
            <p:ph type="title"/>
          </p:nvPr>
        </p:nvSpPr>
        <p:spPr>
          <a:xfrm>
            <a:off x="833215" y="1569355"/>
            <a:ext cx="10515600" cy="98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0A7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43"/>
          <p:cNvSpPr txBox="1"/>
          <p:nvPr>
            <p:ph idx="10" type="dt"/>
          </p:nvPr>
        </p:nvSpPr>
        <p:spPr>
          <a:xfrm>
            <a:off x="10742763" y="6518754"/>
            <a:ext cx="133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43"/>
          <p:cNvSpPr txBox="1"/>
          <p:nvPr>
            <p:ph idx="11" type="ftr"/>
          </p:nvPr>
        </p:nvSpPr>
        <p:spPr>
          <a:xfrm>
            <a:off x="1357941" y="6526063"/>
            <a:ext cx="947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43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l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l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l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l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l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l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l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l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0" name="Google Shape;250;p43"/>
          <p:cNvSpPr txBox="1"/>
          <p:nvPr>
            <p:ph idx="1" type="body"/>
          </p:nvPr>
        </p:nvSpPr>
        <p:spPr>
          <a:xfrm>
            <a:off x="838200" y="2871677"/>
            <a:ext cx="5104800" cy="26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052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Calibri"/>
              <a:buChar char="•"/>
              <a:defRPr sz="2400"/>
            </a:lvl1pPr>
            <a:lvl2pPr indent="-32004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indent="-32003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1" name="Google Shape;251;p43"/>
          <p:cNvSpPr txBox="1"/>
          <p:nvPr>
            <p:ph idx="2" type="body"/>
          </p:nvPr>
        </p:nvSpPr>
        <p:spPr>
          <a:xfrm>
            <a:off x="6102410" y="2871677"/>
            <a:ext cx="5246400" cy="26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052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Calibri"/>
              <a:buChar char="•"/>
              <a:defRPr sz="2400"/>
            </a:lvl1pPr>
            <a:lvl2pPr indent="-32004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indent="-32003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2" name="Google Shape;252;p43"/>
          <p:cNvSpPr txBox="1"/>
          <p:nvPr/>
        </p:nvSpPr>
        <p:spPr>
          <a:xfrm>
            <a:off x="170920" y="446006"/>
            <a:ext cx="83328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600"/>
              <a:buFont typeface="Arial"/>
              <a:buNone/>
            </a:pPr>
            <a:r>
              <a:rPr b="0" i="0" lang="en-GB" sz="16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Title here</a:t>
            </a:r>
            <a:endParaRPr b="0" i="0" sz="16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4"/>
          <p:cNvSpPr txBox="1"/>
          <p:nvPr>
            <p:ph idx="10" type="dt"/>
          </p:nvPr>
        </p:nvSpPr>
        <p:spPr>
          <a:xfrm>
            <a:off x="10742763" y="6518754"/>
            <a:ext cx="133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44"/>
          <p:cNvSpPr txBox="1"/>
          <p:nvPr>
            <p:ph idx="11" type="ftr"/>
          </p:nvPr>
        </p:nvSpPr>
        <p:spPr>
          <a:xfrm>
            <a:off x="1357941" y="6526063"/>
            <a:ext cx="947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44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7" name="Google Shape;257;p44"/>
          <p:cNvSpPr txBox="1"/>
          <p:nvPr/>
        </p:nvSpPr>
        <p:spPr>
          <a:xfrm>
            <a:off x="170920" y="446006"/>
            <a:ext cx="83328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600"/>
              <a:buFont typeface="Arial"/>
              <a:buNone/>
            </a:pPr>
            <a:r>
              <a:rPr b="0" i="0" lang="en-GB" sz="16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Title here</a:t>
            </a:r>
            <a:endParaRPr b="0" i="0" sz="16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nt with caption">
  <p:cSld name="Contnt with cap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5"/>
          <p:cNvSpPr txBox="1"/>
          <p:nvPr>
            <p:ph type="title"/>
          </p:nvPr>
        </p:nvSpPr>
        <p:spPr>
          <a:xfrm>
            <a:off x="839788" y="1500069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0A7"/>
              </a:buClr>
              <a:buSzPts val="2800"/>
              <a:buFont typeface="Calibri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45"/>
          <p:cNvSpPr txBox="1"/>
          <p:nvPr>
            <p:ph idx="10" type="dt"/>
          </p:nvPr>
        </p:nvSpPr>
        <p:spPr>
          <a:xfrm>
            <a:off x="10742763" y="6518754"/>
            <a:ext cx="133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45"/>
          <p:cNvSpPr txBox="1"/>
          <p:nvPr>
            <p:ph idx="11" type="ftr"/>
          </p:nvPr>
        </p:nvSpPr>
        <p:spPr>
          <a:xfrm>
            <a:off x="1357941" y="6526063"/>
            <a:ext cx="947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2" name="Google Shape;262;p45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3" name="Google Shape;263;p45"/>
          <p:cNvSpPr txBox="1"/>
          <p:nvPr>
            <p:ph idx="1" type="body"/>
          </p:nvPr>
        </p:nvSpPr>
        <p:spPr>
          <a:xfrm>
            <a:off x="5150264" y="1500070"/>
            <a:ext cx="6722700" cy="42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1pPr>
            <a:lvl2pPr indent="-32004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indent="-32003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4" name="Google Shape;264;p45"/>
          <p:cNvSpPr txBox="1"/>
          <p:nvPr>
            <p:ph idx="2" type="body"/>
          </p:nvPr>
        </p:nvSpPr>
        <p:spPr>
          <a:xfrm>
            <a:off x="839788" y="3269050"/>
            <a:ext cx="3932100" cy="24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972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Calibri"/>
              <a:buChar char="•"/>
              <a:defRPr sz="1400"/>
            </a:lvl1pPr>
            <a:lvl2pPr indent="-299719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Calibri"/>
              <a:buChar char="•"/>
              <a:defRPr sz="1400"/>
            </a:lvl2pPr>
            <a:lvl3pPr indent="-29971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Calibri"/>
              <a:buChar char="•"/>
              <a:defRPr sz="1400"/>
            </a:lvl3pPr>
            <a:lvl4pPr indent="-29971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Calibri"/>
              <a:buChar char="•"/>
              <a:defRPr sz="1400"/>
            </a:lvl4pPr>
            <a:lvl5pPr indent="-29972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Calibri"/>
              <a:buChar char="•"/>
              <a:defRPr sz="14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5" name="Google Shape;265;p45"/>
          <p:cNvSpPr txBox="1"/>
          <p:nvPr/>
        </p:nvSpPr>
        <p:spPr>
          <a:xfrm>
            <a:off x="170920" y="446006"/>
            <a:ext cx="83328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600"/>
              <a:buFont typeface="Arial"/>
              <a:buNone/>
            </a:pPr>
            <a:r>
              <a:rPr b="0" i="0" lang="en-GB" sz="16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Title here</a:t>
            </a:r>
            <a:endParaRPr b="0" i="0" sz="16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caption">
  <p:cSld name="Image with cap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6"/>
          <p:cNvSpPr txBox="1"/>
          <p:nvPr>
            <p:ph type="title"/>
          </p:nvPr>
        </p:nvSpPr>
        <p:spPr>
          <a:xfrm>
            <a:off x="839788" y="1369924"/>
            <a:ext cx="3932100" cy="1070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0A7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46"/>
          <p:cNvSpPr/>
          <p:nvPr>
            <p:ph idx="2" type="pic"/>
          </p:nvPr>
        </p:nvSpPr>
        <p:spPr>
          <a:xfrm>
            <a:off x="5183188" y="1369925"/>
            <a:ext cx="6172200" cy="4453500"/>
          </a:xfrm>
          <a:prstGeom prst="rect">
            <a:avLst/>
          </a:prstGeom>
          <a:noFill/>
          <a:ln>
            <a:noFill/>
          </a:ln>
        </p:spPr>
      </p:sp>
      <p:sp>
        <p:nvSpPr>
          <p:cNvPr id="269" name="Google Shape;269;p46"/>
          <p:cNvSpPr txBox="1"/>
          <p:nvPr>
            <p:ph idx="10" type="dt"/>
          </p:nvPr>
        </p:nvSpPr>
        <p:spPr>
          <a:xfrm>
            <a:off x="10742763" y="6518754"/>
            <a:ext cx="133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46"/>
          <p:cNvSpPr txBox="1"/>
          <p:nvPr>
            <p:ph idx="11" type="ftr"/>
          </p:nvPr>
        </p:nvSpPr>
        <p:spPr>
          <a:xfrm>
            <a:off x="1357941" y="6526063"/>
            <a:ext cx="947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46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2" name="Google Shape;272;p46"/>
          <p:cNvSpPr txBox="1"/>
          <p:nvPr>
            <p:ph idx="1" type="body"/>
          </p:nvPr>
        </p:nvSpPr>
        <p:spPr>
          <a:xfrm>
            <a:off x="839788" y="2608678"/>
            <a:ext cx="3932100" cy="32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9972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Calibri"/>
              <a:buChar char="•"/>
              <a:defRPr sz="1400"/>
            </a:lvl1pPr>
            <a:lvl2pPr indent="-299719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Calibri"/>
              <a:buChar char="•"/>
              <a:defRPr sz="1400"/>
            </a:lvl2pPr>
            <a:lvl3pPr indent="-29971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Calibri"/>
              <a:buChar char="•"/>
              <a:defRPr sz="1400"/>
            </a:lvl3pPr>
            <a:lvl4pPr indent="-29971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Calibri"/>
              <a:buChar char="•"/>
              <a:defRPr sz="1400"/>
            </a:lvl4pPr>
            <a:lvl5pPr indent="-29972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Calibri"/>
              <a:buChar char="•"/>
              <a:defRPr sz="140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3" name="Google Shape;273;p46"/>
          <p:cNvSpPr txBox="1"/>
          <p:nvPr/>
        </p:nvSpPr>
        <p:spPr>
          <a:xfrm>
            <a:off x="170920" y="446006"/>
            <a:ext cx="83328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600"/>
              <a:buFont typeface="Arial"/>
              <a:buNone/>
            </a:pPr>
            <a:r>
              <a:rPr b="0" i="0" lang="en-GB" sz="16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Title here</a:t>
            </a:r>
            <a:endParaRPr b="0" i="0" sz="16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al Slide">
  <p:cSld name="Final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Final Slide_B">
  <p:cSld name="1_Final Slide_B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4">
  <p:cSld name="Big title_5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idx="10" type="dt"/>
          </p:nvPr>
        </p:nvSpPr>
        <p:spPr>
          <a:xfrm>
            <a:off x="10742763" y="6518754"/>
            <a:ext cx="133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1" type="ftr"/>
          </p:nvPr>
        </p:nvSpPr>
        <p:spPr>
          <a:xfrm>
            <a:off x="1357941" y="6526063"/>
            <a:ext cx="947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8" name="Google Shape;38;p6"/>
          <p:cNvSpPr txBox="1"/>
          <p:nvPr>
            <p:ph type="title"/>
          </p:nvPr>
        </p:nvSpPr>
        <p:spPr>
          <a:xfrm>
            <a:off x="833215" y="1569355"/>
            <a:ext cx="10515600" cy="98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0A7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838199" y="2871677"/>
            <a:ext cx="10510500" cy="26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052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Calibri"/>
              <a:buChar char="•"/>
              <a:defRPr sz="2400"/>
            </a:lvl1pPr>
            <a:lvl2pPr indent="-32004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indent="-32003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169200" y="446400"/>
            <a:ext cx="83340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80"/>
              <a:buFont typeface="Arial"/>
              <a:buNone/>
              <a:defRPr b="0" i="0" sz="16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004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 sz="1800"/>
            </a:lvl2pPr>
            <a:lvl3pPr indent="-32003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 sz="1800"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Big 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/>
          <p:nvPr>
            <p:ph idx="10" type="dt"/>
          </p:nvPr>
        </p:nvSpPr>
        <p:spPr>
          <a:xfrm>
            <a:off x="10742763" y="6518754"/>
            <a:ext cx="133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11" type="ftr"/>
          </p:nvPr>
        </p:nvSpPr>
        <p:spPr>
          <a:xfrm>
            <a:off x="1357941" y="6526063"/>
            <a:ext cx="947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5" name="Google Shape;45;p7"/>
          <p:cNvSpPr txBox="1"/>
          <p:nvPr>
            <p:ph type="title"/>
          </p:nvPr>
        </p:nvSpPr>
        <p:spPr>
          <a:xfrm>
            <a:off x="833215" y="1569355"/>
            <a:ext cx="10515600" cy="98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0A7"/>
              </a:buClr>
              <a:buSzPts val="3200"/>
              <a:buFont typeface="Calibri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838199" y="2871677"/>
            <a:ext cx="10510500" cy="26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052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Calibri"/>
              <a:buChar char="•"/>
              <a:defRPr sz="2400"/>
            </a:lvl1pPr>
            <a:lvl2pPr indent="-32004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2pPr>
            <a:lvl3pPr indent="-32003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169200" y="446400"/>
            <a:ext cx="83340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80"/>
              <a:buFont typeface="Arial"/>
              <a:buNone/>
              <a:defRPr b="0" i="0" sz="16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004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 sz="1800"/>
            </a:lvl2pPr>
            <a:lvl3pPr indent="-320039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 sz="1800"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/>
          <p:nvPr>
            <p:ph type="title"/>
          </p:nvPr>
        </p:nvSpPr>
        <p:spPr>
          <a:xfrm>
            <a:off x="4034633" y="593367"/>
            <a:ext cx="77415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p8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ig title">
  <p:cSld name="1_Big 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/>
          <p:nvPr>
            <p:ph idx="10" type="dt"/>
          </p:nvPr>
        </p:nvSpPr>
        <p:spPr>
          <a:xfrm>
            <a:off x="10742763" y="6518754"/>
            <a:ext cx="133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9"/>
          <p:cNvSpPr txBox="1"/>
          <p:nvPr>
            <p:ph idx="11" type="ftr"/>
          </p:nvPr>
        </p:nvSpPr>
        <p:spPr>
          <a:xfrm>
            <a:off x="1357941" y="6526063"/>
            <a:ext cx="947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838199" y="1632247"/>
            <a:ext cx="10510500" cy="43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084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Char char="•"/>
              <a:defRPr sz="2400">
                <a:solidFill>
                  <a:schemeClr val="dk1"/>
                </a:solidFill>
              </a:defRPr>
            </a:lvl1pPr>
            <a:lvl2pPr indent="-350519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•"/>
              <a:defRPr/>
            </a:lvl2pPr>
            <a:lvl3pPr indent="-3302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3pPr>
            <a:lvl4pPr indent="-320039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type="title"/>
          </p:nvPr>
        </p:nvSpPr>
        <p:spPr>
          <a:xfrm>
            <a:off x="106680" y="273434"/>
            <a:ext cx="8821200" cy="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>
  <p:cSld name="Solo titol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/>
          <p:nvPr>
            <p:ph idx="10" type="dt"/>
          </p:nvPr>
        </p:nvSpPr>
        <p:spPr>
          <a:xfrm>
            <a:off x="10742763" y="6518754"/>
            <a:ext cx="133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0"/>
          <p:cNvSpPr txBox="1"/>
          <p:nvPr>
            <p:ph idx="11" type="ftr"/>
          </p:nvPr>
        </p:nvSpPr>
        <p:spPr>
          <a:xfrm>
            <a:off x="1357941" y="6526063"/>
            <a:ext cx="947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0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" name="Google Shape;62;p10"/>
          <p:cNvSpPr txBox="1"/>
          <p:nvPr>
            <p:ph type="title"/>
          </p:nvPr>
        </p:nvSpPr>
        <p:spPr>
          <a:xfrm>
            <a:off x="106680" y="273434"/>
            <a:ext cx="8821200" cy="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0.xml"/><Relationship Id="rId22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12.xml"/><Relationship Id="rId24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3.xml"/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45.xml"/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idx="1" type="body"/>
          </p:nvPr>
        </p:nvSpPr>
        <p:spPr>
          <a:xfrm>
            <a:off x="838200" y="1435693"/>
            <a:ext cx="10515600" cy="45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084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4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0519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0039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0039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0" type="dt"/>
          </p:nvPr>
        </p:nvSpPr>
        <p:spPr>
          <a:xfrm>
            <a:off x="10742763" y="6518754"/>
            <a:ext cx="133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1" type="ftr"/>
          </p:nvPr>
        </p:nvSpPr>
        <p:spPr>
          <a:xfrm>
            <a:off x="1357941" y="6526063"/>
            <a:ext cx="947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/>
          <p:nvPr>
            <p:ph idx="1" type="body"/>
          </p:nvPr>
        </p:nvSpPr>
        <p:spPr>
          <a:xfrm>
            <a:off x="838200" y="1435693"/>
            <a:ext cx="10515600" cy="45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084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4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0519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0039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0039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" name="Google Shape;148;p24"/>
          <p:cNvSpPr txBox="1"/>
          <p:nvPr>
            <p:ph idx="10" type="dt"/>
          </p:nvPr>
        </p:nvSpPr>
        <p:spPr>
          <a:xfrm>
            <a:off x="10742763" y="6518754"/>
            <a:ext cx="133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" name="Google Shape;149;p24"/>
          <p:cNvSpPr txBox="1"/>
          <p:nvPr>
            <p:ph idx="11" type="ftr"/>
          </p:nvPr>
        </p:nvSpPr>
        <p:spPr>
          <a:xfrm>
            <a:off x="1357941" y="6526063"/>
            <a:ext cx="947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" name="Google Shape;150;p24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7"/>
          <p:cNvSpPr txBox="1"/>
          <p:nvPr>
            <p:ph type="title"/>
          </p:nvPr>
        </p:nvSpPr>
        <p:spPr>
          <a:xfrm>
            <a:off x="838200" y="17057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0A7"/>
              </a:buClr>
              <a:buSzPts val="3200"/>
              <a:buFont typeface="Calibri"/>
              <a:buNone/>
              <a:defRPr b="0" i="0" sz="3200" u="none" cap="none" strike="noStrike">
                <a:solidFill>
                  <a:srgbClr val="4470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8" name="Google Shape;218;p37"/>
          <p:cNvSpPr txBox="1"/>
          <p:nvPr>
            <p:ph idx="1" type="body"/>
          </p:nvPr>
        </p:nvSpPr>
        <p:spPr>
          <a:xfrm>
            <a:off x="838200" y="3331118"/>
            <a:ext cx="10515600" cy="19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084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Calibri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0519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0039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0039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9" name="Google Shape;219;p37"/>
          <p:cNvSpPr txBox="1"/>
          <p:nvPr>
            <p:ph idx="10" type="dt"/>
          </p:nvPr>
        </p:nvSpPr>
        <p:spPr>
          <a:xfrm>
            <a:off x="10742763" y="6518754"/>
            <a:ext cx="133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0" name="Google Shape;220;p37"/>
          <p:cNvSpPr txBox="1"/>
          <p:nvPr>
            <p:ph idx="11" type="ftr"/>
          </p:nvPr>
        </p:nvSpPr>
        <p:spPr>
          <a:xfrm>
            <a:off x="1357941" y="6526063"/>
            <a:ext cx="947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1" name="Google Shape;221;p37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danilo.ardagna@polimi.it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jpg"/><Relationship Id="rId4" Type="http://schemas.openxmlformats.org/officeDocument/2006/relationships/image" Target="../media/image35.jpg"/><Relationship Id="rId5" Type="http://schemas.openxmlformats.org/officeDocument/2006/relationships/image" Target="../media/image45.jpg"/></Relationships>
</file>

<file path=ppt/slides/_rels/slide4.xml.rels><?xml version="1.0" encoding="UTF-8" standalone="yes"?><Relationships xmlns="http://schemas.openxmlformats.org/package/2006/relationships"><Relationship Id="rId20" Type="http://schemas.openxmlformats.org/officeDocument/2006/relationships/image" Target="../media/image64.png"/><Relationship Id="rId22" Type="http://schemas.openxmlformats.org/officeDocument/2006/relationships/image" Target="../media/image69.png"/><Relationship Id="rId21" Type="http://schemas.openxmlformats.org/officeDocument/2006/relationships/image" Target="../media/image65.png"/><Relationship Id="rId24" Type="http://schemas.openxmlformats.org/officeDocument/2006/relationships/image" Target="../media/image61.png"/><Relationship Id="rId23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image" Target="../media/image40.png"/><Relationship Id="rId26" Type="http://schemas.openxmlformats.org/officeDocument/2006/relationships/image" Target="../media/image63.png"/><Relationship Id="rId25" Type="http://schemas.openxmlformats.org/officeDocument/2006/relationships/image" Target="../media/image76.png"/><Relationship Id="rId28" Type="http://schemas.openxmlformats.org/officeDocument/2006/relationships/image" Target="../media/image66.png"/><Relationship Id="rId27" Type="http://schemas.openxmlformats.org/officeDocument/2006/relationships/image" Target="../media/image62.png"/><Relationship Id="rId5" Type="http://schemas.openxmlformats.org/officeDocument/2006/relationships/image" Target="../media/image34.png"/><Relationship Id="rId6" Type="http://schemas.openxmlformats.org/officeDocument/2006/relationships/image" Target="../media/image39.png"/><Relationship Id="rId29" Type="http://schemas.openxmlformats.org/officeDocument/2006/relationships/image" Target="../media/image73.png"/><Relationship Id="rId7" Type="http://schemas.openxmlformats.org/officeDocument/2006/relationships/image" Target="../media/image38.jpg"/><Relationship Id="rId8" Type="http://schemas.openxmlformats.org/officeDocument/2006/relationships/image" Target="../media/image37.png"/><Relationship Id="rId31" Type="http://schemas.openxmlformats.org/officeDocument/2006/relationships/image" Target="../media/image78.png"/><Relationship Id="rId30" Type="http://schemas.openxmlformats.org/officeDocument/2006/relationships/image" Target="../media/image70.png"/><Relationship Id="rId11" Type="http://schemas.openxmlformats.org/officeDocument/2006/relationships/image" Target="../media/image42.png"/><Relationship Id="rId33" Type="http://schemas.openxmlformats.org/officeDocument/2006/relationships/image" Target="../media/image74.png"/><Relationship Id="rId10" Type="http://schemas.openxmlformats.org/officeDocument/2006/relationships/image" Target="../media/image46.jpg"/><Relationship Id="rId32" Type="http://schemas.openxmlformats.org/officeDocument/2006/relationships/image" Target="../media/image67.png"/><Relationship Id="rId13" Type="http://schemas.openxmlformats.org/officeDocument/2006/relationships/image" Target="../media/image53.png"/><Relationship Id="rId35" Type="http://schemas.openxmlformats.org/officeDocument/2006/relationships/image" Target="../media/image79.png"/><Relationship Id="rId12" Type="http://schemas.openxmlformats.org/officeDocument/2006/relationships/image" Target="../media/image51.png"/><Relationship Id="rId34" Type="http://schemas.openxmlformats.org/officeDocument/2006/relationships/image" Target="../media/image77.png"/><Relationship Id="rId15" Type="http://schemas.openxmlformats.org/officeDocument/2006/relationships/image" Target="../media/image48.png"/><Relationship Id="rId37" Type="http://schemas.openxmlformats.org/officeDocument/2006/relationships/image" Target="../media/image81.png"/><Relationship Id="rId14" Type="http://schemas.openxmlformats.org/officeDocument/2006/relationships/image" Target="../media/image55.png"/><Relationship Id="rId36" Type="http://schemas.openxmlformats.org/officeDocument/2006/relationships/image" Target="../media/image80.png"/><Relationship Id="rId17" Type="http://schemas.openxmlformats.org/officeDocument/2006/relationships/image" Target="../media/image49.png"/><Relationship Id="rId39" Type="http://schemas.openxmlformats.org/officeDocument/2006/relationships/image" Target="../media/image82.png"/><Relationship Id="rId16" Type="http://schemas.openxmlformats.org/officeDocument/2006/relationships/image" Target="../media/image50.png"/><Relationship Id="rId38" Type="http://schemas.openxmlformats.org/officeDocument/2006/relationships/image" Target="../media/image71.jpg"/><Relationship Id="rId19" Type="http://schemas.openxmlformats.org/officeDocument/2006/relationships/image" Target="../media/image59.png"/><Relationship Id="rId18" Type="http://schemas.openxmlformats.org/officeDocument/2006/relationships/image" Target="../media/image60.png"/></Relationships>
</file>

<file path=ppt/slides/_rels/slide5.xml.rels><?xml version="1.0" encoding="UTF-8" standalone="yes"?><Relationships xmlns="http://schemas.openxmlformats.org/package/2006/relationships"><Relationship Id="rId20" Type="http://schemas.openxmlformats.org/officeDocument/2006/relationships/image" Target="../media/image64.png"/><Relationship Id="rId22" Type="http://schemas.openxmlformats.org/officeDocument/2006/relationships/image" Target="../media/image69.png"/><Relationship Id="rId21" Type="http://schemas.openxmlformats.org/officeDocument/2006/relationships/image" Target="../media/image65.png"/><Relationship Id="rId24" Type="http://schemas.openxmlformats.org/officeDocument/2006/relationships/image" Target="../media/image61.png"/><Relationship Id="rId23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image" Target="../media/image40.png"/><Relationship Id="rId26" Type="http://schemas.openxmlformats.org/officeDocument/2006/relationships/image" Target="../media/image63.png"/><Relationship Id="rId25" Type="http://schemas.openxmlformats.org/officeDocument/2006/relationships/image" Target="../media/image76.png"/><Relationship Id="rId28" Type="http://schemas.openxmlformats.org/officeDocument/2006/relationships/image" Target="../media/image66.png"/><Relationship Id="rId27" Type="http://schemas.openxmlformats.org/officeDocument/2006/relationships/image" Target="../media/image62.png"/><Relationship Id="rId5" Type="http://schemas.openxmlformats.org/officeDocument/2006/relationships/image" Target="../media/image34.png"/><Relationship Id="rId6" Type="http://schemas.openxmlformats.org/officeDocument/2006/relationships/image" Target="../media/image39.png"/><Relationship Id="rId29" Type="http://schemas.openxmlformats.org/officeDocument/2006/relationships/image" Target="../media/image73.png"/><Relationship Id="rId7" Type="http://schemas.openxmlformats.org/officeDocument/2006/relationships/image" Target="../media/image38.jpg"/><Relationship Id="rId8" Type="http://schemas.openxmlformats.org/officeDocument/2006/relationships/image" Target="../media/image37.png"/><Relationship Id="rId31" Type="http://schemas.openxmlformats.org/officeDocument/2006/relationships/image" Target="../media/image78.png"/><Relationship Id="rId30" Type="http://schemas.openxmlformats.org/officeDocument/2006/relationships/image" Target="../media/image70.png"/><Relationship Id="rId11" Type="http://schemas.openxmlformats.org/officeDocument/2006/relationships/image" Target="../media/image42.png"/><Relationship Id="rId33" Type="http://schemas.openxmlformats.org/officeDocument/2006/relationships/image" Target="../media/image74.png"/><Relationship Id="rId10" Type="http://schemas.openxmlformats.org/officeDocument/2006/relationships/image" Target="../media/image46.jpg"/><Relationship Id="rId32" Type="http://schemas.openxmlformats.org/officeDocument/2006/relationships/image" Target="../media/image67.png"/><Relationship Id="rId13" Type="http://schemas.openxmlformats.org/officeDocument/2006/relationships/image" Target="../media/image53.png"/><Relationship Id="rId35" Type="http://schemas.openxmlformats.org/officeDocument/2006/relationships/image" Target="../media/image79.png"/><Relationship Id="rId12" Type="http://schemas.openxmlformats.org/officeDocument/2006/relationships/image" Target="../media/image51.png"/><Relationship Id="rId34" Type="http://schemas.openxmlformats.org/officeDocument/2006/relationships/image" Target="../media/image77.png"/><Relationship Id="rId15" Type="http://schemas.openxmlformats.org/officeDocument/2006/relationships/image" Target="../media/image48.png"/><Relationship Id="rId37" Type="http://schemas.openxmlformats.org/officeDocument/2006/relationships/image" Target="../media/image81.png"/><Relationship Id="rId14" Type="http://schemas.openxmlformats.org/officeDocument/2006/relationships/image" Target="../media/image55.png"/><Relationship Id="rId36" Type="http://schemas.openxmlformats.org/officeDocument/2006/relationships/image" Target="../media/image80.png"/><Relationship Id="rId17" Type="http://schemas.openxmlformats.org/officeDocument/2006/relationships/image" Target="../media/image49.png"/><Relationship Id="rId39" Type="http://schemas.openxmlformats.org/officeDocument/2006/relationships/image" Target="../media/image82.png"/><Relationship Id="rId16" Type="http://schemas.openxmlformats.org/officeDocument/2006/relationships/image" Target="../media/image50.png"/><Relationship Id="rId38" Type="http://schemas.openxmlformats.org/officeDocument/2006/relationships/image" Target="../media/image71.jpg"/><Relationship Id="rId19" Type="http://schemas.openxmlformats.org/officeDocument/2006/relationships/image" Target="../media/image59.png"/><Relationship Id="rId18" Type="http://schemas.openxmlformats.org/officeDocument/2006/relationships/image" Target="../media/image60.png"/></Relationships>
</file>

<file path=ppt/slides/_rels/slide6.xml.rels><?xml version="1.0" encoding="UTF-8" standalone="yes"?><Relationships xmlns="http://schemas.openxmlformats.org/package/2006/relationships"><Relationship Id="rId20" Type="http://schemas.openxmlformats.org/officeDocument/2006/relationships/image" Target="../media/image64.png"/><Relationship Id="rId22" Type="http://schemas.openxmlformats.org/officeDocument/2006/relationships/image" Target="../media/image69.png"/><Relationship Id="rId21" Type="http://schemas.openxmlformats.org/officeDocument/2006/relationships/image" Target="../media/image65.png"/><Relationship Id="rId24" Type="http://schemas.openxmlformats.org/officeDocument/2006/relationships/image" Target="../media/image61.png"/><Relationship Id="rId23" Type="http://schemas.openxmlformats.org/officeDocument/2006/relationships/image" Target="../media/image72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image" Target="../media/image40.png"/><Relationship Id="rId26" Type="http://schemas.openxmlformats.org/officeDocument/2006/relationships/image" Target="../media/image63.png"/><Relationship Id="rId25" Type="http://schemas.openxmlformats.org/officeDocument/2006/relationships/image" Target="../media/image76.png"/><Relationship Id="rId28" Type="http://schemas.openxmlformats.org/officeDocument/2006/relationships/image" Target="../media/image66.png"/><Relationship Id="rId27" Type="http://schemas.openxmlformats.org/officeDocument/2006/relationships/image" Target="../media/image62.png"/><Relationship Id="rId5" Type="http://schemas.openxmlformats.org/officeDocument/2006/relationships/image" Target="../media/image34.png"/><Relationship Id="rId6" Type="http://schemas.openxmlformats.org/officeDocument/2006/relationships/image" Target="../media/image39.png"/><Relationship Id="rId29" Type="http://schemas.openxmlformats.org/officeDocument/2006/relationships/image" Target="../media/image73.png"/><Relationship Id="rId7" Type="http://schemas.openxmlformats.org/officeDocument/2006/relationships/image" Target="../media/image38.jpg"/><Relationship Id="rId8" Type="http://schemas.openxmlformats.org/officeDocument/2006/relationships/image" Target="../media/image37.png"/><Relationship Id="rId31" Type="http://schemas.openxmlformats.org/officeDocument/2006/relationships/image" Target="../media/image78.png"/><Relationship Id="rId30" Type="http://schemas.openxmlformats.org/officeDocument/2006/relationships/image" Target="../media/image70.png"/><Relationship Id="rId11" Type="http://schemas.openxmlformats.org/officeDocument/2006/relationships/image" Target="../media/image42.png"/><Relationship Id="rId33" Type="http://schemas.openxmlformats.org/officeDocument/2006/relationships/image" Target="../media/image74.png"/><Relationship Id="rId10" Type="http://schemas.openxmlformats.org/officeDocument/2006/relationships/image" Target="../media/image46.jpg"/><Relationship Id="rId32" Type="http://schemas.openxmlformats.org/officeDocument/2006/relationships/image" Target="../media/image67.png"/><Relationship Id="rId13" Type="http://schemas.openxmlformats.org/officeDocument/2006/relationships/image" Target="../media/image53.png"/><Relationship Id="rId35" Type="http://schemas.openxmlformats.org/officeDocument/2006/relationships/image" Target="../media/image79.png"/><Relationship Id="rId12" Type="http://schemas.openxmlformats.org/officeDocument/2006/relationships/image" Target="../media/image51.png"/><Relationship Id="rId34" Type="http://schemas.openxmlformats.org/officeDocument/2006/relationships/image" Target="../media/image77.png"/><Relationship Id="rId15" Type="http://schemas.openxmlformats.org/officeDocument/2006/relationships/image" Target="../media/image48.png"/><Relationship Id="rId37" Type="http://schemas.openxmlformats.org/officeDocument/2006/relationships/image" Target="../media/image81.png"/><Relationship Id="rId14" Type="http://schemas.openxmlformats.org/officeDocument/2006/relationships/image" Target="../media/image55.png"/><Relationship Id="rId36" Type="http://schemas.openxmlformats.org/officeDocument/2006/relationships/image" Target="../media/image80.png"/><Relationship Id="rId17" Type="http://schemas.openxmlformats.org/officeDocument/2006/relationships/image" Target="../media/image49.png"/><Relationship Id="rId39" Type="http://schemas.openxmlformats.org/officeDocument/2006/relationships/image" Target="../media/image82.png"/><Relationship Id="rId16" Type="http://schemas.openxmlformats.org/officeDocument/2006/relationships/image" Target="../media/image50.png"/><Relationship Id="rId38" Type="http://schemas.openxmlformats.org/officeDocument/2006/relationships/image" Target="../media/image71.jpg"/><Relationship Id="rId19" Type="http://schemas.openxmlformats.org/officeDocument/2006/relationships/image" Target="../media/image59.png"/><Relationship Id="rId18" Type="http://schemas.openxmlformats.org/officeDocument/2006/relationships/image" Target="../media/image60.png"/></Relationships>
</file>

<file path=ppt/slides/_rels/slide7.xml.rels><?xml version="1.0" encoding="UTF-8" standalone="yes"?><Relationships xmlns="http://schemas.openxmlformats.org/package/2006/relationships"><Relationship Id="rId20" Type="http://schemas.openxmlformats.org/officeDocument/2006/relationships/image" Target="../media/image64.png"/><Relationship Id="rId22" Type="http://schemas.openxmlformats.org/officeDocument/2006/relationships/image" Target="../media/image69.png"/><Relationship Id="rId21" Type="http://schemas.openxmlformats.org/officeDocument/2006/relationships/image" Target="../media/image65.png"/><Relationship Id="rId24" Type="http://schemas.openxmlformats.org/officeDocument/2006/relationships/image" Target="../media/image61.png"/><Relationship Id="rId23" Type="http://schemas.openxmlformats.org/officeDocument/2006/relationships/image" Target="../media/image72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image" Target="../media/image40.png"/><Relationship Id="rId26" Type="http://schemas.openxmlformats.org/officeDocument/2006/relationships/image" Target="../media/image63.png"/><Relationship Id="rId25" Type="http://schemas.openxmlformats.org/officeDocument/2006/relationships/image" Target="../media/image76.png"/><Relationship Id="rId28" Type="http://schemas.openxmlformats.org/officeDocument/2006/relationships/image" Target="../media/image66.png"/><Relationship Id="rId27" Type="http://schemas.openxmlformats.org/officeDocument/2006/relationships/image" Target="../media/image62.png"/><Relationship Id="rId5" Type="http://schemas.openxmlformats.org/officeDocument/2006/relationships/image" Target="../media/image34.png"/><Relationship Id="rId6" Type="http://schemas.openxmlformats.org/officeDocument/2006/relationships/image" Target="../media/image39.png"/><Relationship Id="rId29" Type="http://schemas.openxmlformats.org/officeDocument/2006/relationships/image" Target="../media/image73.png"/><Relationship Id="rId7" Type="http://schemas.openxmlformats.org/officeDocument/2006/relationships/image" Target="../media/image38.jpg"/><Relationship Id="rId8" Type="http://schemas.openxmlformats.org/officeDocument/2006/relationships/image" Target="../media/image37.png"/><Relationship Id="rId31" Type="http://schemas.openxmlformats.org/officeDocument/2006/relationships/image" Target="../media/image78.png"/><Relationship Id="rId30" Type="http://schemas.openxmlformats.org/officeDocument/2006/relationships/image" Target="../media/image70.png"/><Relationship Id="rId11" Type="http://schemas.openxmlformats.org/officeDocument/2006/relationships/image" Target="../media/image42.png"/><Relationship Id="rId33" Type="http://schemas.openxmlformats.org/officeDocument/2006/relationships/image" Target="../media/image74.png"/><Relationship Id="rId10" Type="http://schemas.openxmlformats.org/officeDocument/2006/relationships/image" Target="../media/image46.jpg"/><Relationship Id="rId32" Type="http://schemas.openxmlformats.org/officeDocument/2006/relationships/image" Target="../media/image67.png"/><Relationship Id="rId13" Type="http://schemas.openxmlformats.org/officeDocument/2006/relationships/image" Target="../media/image53.png"/><Relationship Id="rId35" Type="http://schemas.openxmlformats.org/officeDocument/2006/relationships/image" Target="../media/image79.png"/><Relationship Id="rId12" Type="http://schemas.openxmlformats.org/officeDocument/2006/relationships/image" Target="../media/image51.png"/><Relationship Id="rId34" Type="http://schemas.openxmlformats.org/officeDocument/2006/relationships/image" Target="../media/image77.png"/><Relationship Id="rId15" Type="http://schemas.openxmlformats.org/officeDocument/2006/relationships/image" Target="../media/image48.png"/><Relationship Id="rId37" Type="http://schemas.openxmlformats.org/officeDocument/2006/relationships/image" Target="../media/image81.png"/><Relationship Id="rId14" Type="http://schemas.openxmlformats.org/officeDocument/2006/relationships/image" Target="../media/image55.png"/><Relationship Id="rId36" Type="http://schemas.openxmlformats.org/officeDocument/2006/relationships/image" Target="../media/image80.png"/><Relationship Id="rId17" Type="http://schemas.openxmlformats.org/officeDocument/2006/relationships/image" Target="../media/image49.png"/><Relationship Id="rId39" Type="http://schemas.openxmlformats.org/officeDocument/2006/relationships/image" Target="../media/image82.png"/><Relationship Id="rId16" Type="http://schemas.openxmlformats.org/officeDocument/2006/relationships/image" Target="../media/image50.png"/><Relationship Id="rId38" Type="http://schemas.openxmlformats.org/officeDocument/2006/relationships/image" Target="../media/image71.jpg"/><Relationship Id="rId19" Type="http://schemas.openxmlformats.org/officeDocument/2006/relationships/image" Target="../media/image59.png"/><Relationship Id="rId18" Type="http://schemas.openxmlformats.org/officeDocument/2006/relationships/image" Target="../media/image6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hyperlink" Target="https://www.ai-sprint-project.eu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9"/>
          <p:cNvSpPr txBox="1"/>
          <p:nvPr>
            <p:ph type="ctrTitle"/>
          </p:nvPr>
        </p:nvSpPr>
        <p:spPr>
          <a:xfrm>
            <a:off x="6363800" y="108126"/>
            <a:ext cx="4947900" cy="1461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GB" sz="3000"/>
              <a:t>CEI talk</a:t>
            </a:r>
            <a:endParaRPr sz="3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i="1" lang="en-GB" sz="2200"/>
              <a:t>March</a:t>
            </a:r>
            <a:r>
              <a:rPr i="1" lang="en-GB" sz="2200"/>
              <a:t> 26, 2024</a:t>
            </a:r>
            <a:endParaRPr i="1" sz="2200"/>
          </a:p>
        </p:txBody>
      </p:sp>
      <p:sp>
        <p:nvSpPr>
          <p:cNvPr id="282" name="Google Shape;282;p49"/>
          <p:cNvSpPr txBox="1"/>
          <p:nvPr>
            <p:ph idx="1" type="subTitle"/>
          </p:nvPr>
        </p:nvSpPr>
        <p:spPr>
          <a:xfrm>
            <a:off x="6096000" y="1814378"/>
            <a:ext cx="5838600" cy="42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b="1" lang="en-GB" sz="4000"/>
              <a:t>A DevOps approach for AI applications at the edge</a:t>
            </a:r>
            <a:endParaRPr b="1" sz="4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 b="1"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b="1" lang="en-GB" sz="3100"/>
              <a:t>The AI-SPRINT Solution</a:t>
            </a:r>
            <a:endParaRPr b="1" sz="31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 sz="31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n-GB" sz="3100"/>
              <a:t>Danilo Ardagna</a:t>
            </a:r>
            <a:endParaRPr sz="31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n-GB" sz="3100" u="sng">
                <a:solidFill>
                  <a:schemeClr val="hlink"/>
                </a:solidFill>
                <a:hlinkClick r:id="rId3"/>
              </a:rPr>
              <a:t>danilo.ardagna@polimi.it</a:t>
            </a:r>
            <a:endParaRPr sz="3100"/>
          </a:p>
        </p:txBody>
      </p:sp>
      <p:sp>
        <p:nvSpPr>
          <p:cNvPr id="283" name="Google Shape;283;p49"/>
          <p:cNvSpPr txBox="1"/>
          <p:nvPr>
            <p:ph idx="1" type="subTitle"/>
          </p:nvPr>
        </p:nvSpPr>
        <p:spPr>
          <a:xfrm>
            <a:off x="1102375" y="6425075"/>
            <a:ext cx="106806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792"/>
              <a:buNone/>
            </a:pPr>
            <a:r>
              <a:rPr b="1" lang="en-GB" sz="2000"/>
              <a:t>AI-SPRINT</a:t>
            </a:r>
            <a:r>
              <a:rPr lang="en-GB" sz="2000"/>
              <a:t>: </a:t>
            </a:r>
            <a:r>
              <a:rPr b="1" lang="en-GB" sz="2000"/>
              <a:t>A</a:t>
            </a:r>
            <a:r>
              <a:rPr lang="en-GB" sz="2000"/>
              <a:t>rtificial </a:t>
            </a:r>
            <a:r>
              <a:rPr b="1" lang="en-GB" sz="2000"/>
              <a:t>I</a:t>
            </a:r>
            <a:r>
              <a:rPr lang="en-GB" sz="2000"/>
              <a:t>ntelligence in </a:t>
            </a:r>
            <a:r>
              <a:rPr b="1" lang="en-GB" sz="2000"/>
              <a:t>S</a:t>
            </a:r>
            <a:r>
              <a:rPr lang="en-GB" sz="2000"/>
              <a:t>ecure </a:t>
            </a:r>
            <a:r>
              <a:rPr b="1" lang="en-GB" sz="2000"/>
              <a:t>PRI</a:t>
            </a:r>
            <a:r>
              <a:rPr lang="en-GB" sz="2000"/>
              <a:t>vacy-preserving computing co</a:t>
            </a:r>
            <a:r>
              <a:rPr b="1" lang="en-GB" sz="2000"/>
              <a:t>NT</a:t>
            </a:r>
            <a:r>
              <a:rPr lang="en-GB" sz="2000"/>
              <a:t>inuum</a:t>
            </a:r>
            <a:endParaRPr sz="2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58"/>
          <p:cNvSpPr txBox="1"/>
          <p:nvPr>
            <p:ph type="title"/>
          </p:nvPr>
        </p:nvSpPr>
        <p:spPr>
          <a:xfrm>
            <a:off x="920350" y="1170000"/>
            <a:ext cx="6871500" cy="8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Thanks for your attention…</a:t>
            </a:r>
            <a:endParaRPr sz="3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8" name="Google Shape;748;p58"/>
          <p:cNvSpPr txBox="1"/>
          <p:nvPr>
            <p:ph idx="1" type="body"/>
          </p:nvPr>
        </p:nvSpPr>
        <p:spPr>
          <a:xfrm>
            <a:off x="539750" y="5014200"/>
            <a:ext cx="105105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GB" sz="3900"/>
              <a:t>…any questions?</a:t>
            </a:r>
            <a:endParaRPr sz="3100"/>
          </a:p>
        </p:txBody>
      </p:sp>
      <p:sp>
        <p:nvSpPr>
          <p:cNvPr id="749" name="Google Shape;749;p58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50" name="Google Shape;750;p58"/>
          <p:cNvSpPr txBox="1"/>
          <p:nvPr/>
        </p:nvSpPr>
        <p:spPr>
          <a:xfrm rot="1800202">
            <a:off x="5986362" y="2298720"/>
            <a:ext cx="1344463" cy="136221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Arial"/>
              <a:buNone/>
            </a:pPr>
            <a:r>
              <a:rPr b="0" i="0" lang="en-GB" sz="8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b="0" i="0" sz="6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58"/>
          <p:cNvSpPr txBox="1"/>
          <p:nvPr/>
        </p:nvSpPr>
        <p:spPr>
          <a:xfrm flipH="1" rot="-3602558">
            <a:off x="3190928" y="2778115"/>
            <a:ext cx="1344533" cy="13621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Arial"/>
              <a:buNone/>
            </a:pPr>
            <a:r>
              <a:rPr b="0" i="0" lang="en-GB" sz="8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b="0" i="0" sz="6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58"/>
          <p:cNvSpPr txBox="1"/>
          <p:nvPr/>
        </p:nvSpPr>
        <p:spPr>
          <a:xfrm rot="767">
            <a:off x="4428668" y="2053615"/>
            <a:ext cx="1344600" cy="1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Arial"/>
              <a:buNone/>
            </a:pPr>
            <a:r>
              <a:rPr b="0" i="0" lang="en-GB" sz="8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b="0" i="0" sz="6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3" name="Google Shape;753;p58"/>
          <p:cNvPicPr preferRelativeResize="0"/>
          <p:nvPr/>
        </p:nvPicPr>
        <p:blipFill rotWithShape="1">
          <a:blip r:embed="rId3">
            <a:alphaModFix/>
          </a:blip>
          <a:srcRect b="0" l="0" r="55444" t="0"/>
          <a:stretch/>
        </p:blipFill>
        <p:spPr>
          <a:xfrm>
            <a:off x="4046022" y="3271725"/>
            <a:ext cx="2886001" cy="152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0"/>
          <p:cNvSpPr txBox="1"/>
          <p:nvPr>
            <p:ph type="title"/>
          </p:nvPr>
        </p:nvSpPr>
        <p:spPr>
          <a:xfrm>
            <a:off x="106680" y="273434"/>
            <a:ext cx="8821200" cy="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>
                <a:solidFill>
                  <a:schemeClr val="lt1"/>
                </a:solidFill>
              </a:rPr>
              <a:t>European Edge Market Overview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290" name="Google Shape;290;p50"/>
          <p:cNvGrpSpPr/>
          <p:nvPr/>
        </p:nvGrpSpPr>
        <p:grpSpPr>
          <a:xfrm>
            <a:off x="6277264" y="787290"/>
            <a:ext cx="5914820" cy="5608348"/>
            <a:chOff x="-12218988" y="-4849813"/>
            <a:chExt cx="8559798" cy="9029702"/>
          </a:xfrm>
        </p:grpSpPr>
        <p:sp>
          <p:nvSpPr>
            <p:cNvPr id="291" name="Google Shape;291;p50"/>
            <p:cNvSpPr/>
            <p:nvPr/>
          </p:nvSpPr>
          <p:spPr>
            <a:xfrm>
              <a:off x="-9020176" y="3740150"/>
              <a:ext cx="457201" cy="287338"/>
            </a:xfrm>
            <a:custGeom>
              <a:rect b="b" l="l" r="r" t="t"/>
              <a:pathLst>
                <a:path extrusionOk="0" h="281" w="447">
                  <a:moveTo>
                    <a:pt x="294" y="45"/>
                  </a:moveTo>
                  <a:cubicBezTo>
                    <a:pt x="300" y="44"/>
                    <a:pt x="310" y="34"/>
                    <a:pt x="311" y="35"/>
                  </a:cubicBezTo>
                  <a:cubicBezTo>
                    <a:pt x="313" y="37"/>
                    <a:pt x="320" y="33"/>
                    <a:pt x="322" y="27"/>
                  </a:cubicBezTo>
                  <a:cubicBezTo>
                    <a:pt x="325" y="21"/>
                    <a:pt x="331" y="15"/>
                    <a:pt x="341" y="19"/>
                  </a:cubicBezTo>
                  <a:cubicBezTo>
                    <a:pt x="351" y="22"/>
                    <a:pt x="357" y="38"/>
                    <a:pt x="370" y="31"/>
                  </a:cubicBezTo>
                  <a:cubicBezTo>
                    <a:pt x="382" y="25"/>
                    <a:pt x="383" y="15"/>
                    <a:pt x="391" y="15"/>
                  </a:cubicBezTo>
                  <a:cubicBezTo>
                    <a:pt x="400" y="16"/>
                    <a:pt x="407" y="18"/>
                    <a:pt x="411" y="13"/>
                  </a:cubicBezTo>
                  <a:cubicBezTo>
                    <a:pt x="415" y="9"/>
                    <a:pt x="417" y="0"/>
                    <a:pt x="428" y="4"/>
                  </a:cubicBezTo>
                  <a:cubicBezTo>
                    <a:pt x="438" y="8"/>
                    <a:pt x="447" y="10"/>
                    <a:pt x="443" y="18"/>
                  </a:cubicBezTo>
                  <a:cubicBezTo>
                    <a:pt x="439" y="26"/>
                    <a:pt x="422" y="38"/>
                    <a:pt x="419" y="47"/>
                  </a:cubicBezTo>
                  <a:cubicBezTo>
                    <a:pt x="415" y="57"/>
                    <a:pt x="411" y="70"/>
                    <a:pt x="405" y="76"/>
                  </a:cubicBezTo>
                  <a:cubicBezTo>
                    <a:pt x="398" y="81"/>
                    <a:pt x="392" y="85"/>
                    <a:pt x="392" y="94"/>
                  </a:cubicBezTo>
                  <a:cubicBezTo>
                    <a:pt x="392" y="104"/>
                    <a:pt x="394" y="108"/>
                    <a:pt x="388" y="117"/>
                  </a:cubicBezTo>
                  <a:cubicBezTo>
                    <a:pt x="381" y="127"/>
                    <a:pt x="376" y="128"/>
                    <a:pt x="376" y="137"/>
                  </a:cubicBezTo>
                  <a:cubicBezTo>
                    <a:pt x="377" y="146"/>
                    <a:pt x="371" y="156"/>
                    <a:pt x="379" y="165"/>
                  </a:cubicBezTo>
                  <a:cubicBezTo>
                    <a:pt x="387" y="174"/>
                    <a:pt x="393" y="172"/>
                    <a:pt x="393" y="181"/>
                  </a:cubicBezTo>
                  <a:cubicBezTo>
                    <a:pt x="393" y="190"/>
                    <a:pt x="390" y="197"/>
                    <a:pt x="398" y="201"/>
                  </a:cubicBezTo>
                  <a:cubicBezTo>
                    <a:pt x="405" y="206"/>
                    <a:pt x="415" y="208"/>
                    <a:pt x="407" y="216"/>
                  </a:cubicBezTo>
                  <a:cubicBezTo>
                    <a:pt x="399" y="224"/>
                    <a:pt x="389" y="228"/>
                    <a:pt x="388" y="234"/>
                  </a:cubicBezTo>
                  <a:cubicBezTo>
                    <a:pt x="388" y="240"/>
                    <a:pt x="376" y="243"/>
                    <a:pt x="377" y="253"/>
                  </a:cubicBezTo>
                  <a:cubicBezTo>
                    <a:pt x="378" y="263"/>
                    <a:pt x="383" y="273"/>
                    <a:pt x="378" y="276"/>
                  </a:cubicBezTo>
                  <a:cubicBezTo>
                    <a:pt x="372" y="280"/>
                    <a:pt x="369" y="281"/>
                    <a:pt x="350" y="276"/>
                  </a:cubicBezTo>
                  <a:cubicBezTo>
                    <a:pt x="332" y="271"/>
                    <a:pt x="334" y="281"/>
                    <a:pt x="317" y="271"/>
                  </a:cubicBezTo>
                  <a:cubicBezTo>
                    <a:pt x="300" y="261"/>
                    <a:pt x="284" y="258"/>
                    <a:pt x="283" y="244"/>
                  </a:cubicBezTo>
                  <a:cubicBezTo>
                    <a:pt x="281" y="229"/>
                    <a:pt x="287" y="224"/>
                    <a:pt x="266" y="216"/>
                  </a:cubicBezTo>
                  <a:cubicBezTo>
                    <a:pt x="244" y="207"/>
                    <a:pt x="242" y="200"/>
                    <a:pt x="225" y="205"/>
                  </a:cubicBezTo>
                  <a:cubicBezTo>
                    <a:pt x="208" y="211"/>
                    <a:pt x="199" y="207"/>
                    <a:pt x="186" y="194"/>
                  </a:cubicBezTo>
                  <a:cubicBezTo>
                    <a:pt x="172" y="180"/>
                    <a:pt x="164" y="175"/>
                    <a:pt x="150" y="169"/>
                  </a:cubicBezTo>
                  <a:cubicBezTo>
                    <a:pt x="136" y="163"/>
                    <a:pt x="133" y="158"/>
                    <a:pt x="122" y="148"/>
                  </a:cubicBezTo>
                  <a:cubicBezTo>
                    <a:pt x="111" y="137"/>
                    <a:pt x="105" y="127"/>
                    <a:pt x="92" y="129"/>
                  </a:cubicBezTo>
                  <a:cubicBezTo>
                    <a:pt x="80" y="131"/>
                    <a:pt x="57" y="139"/>
                    <a:pt x="40" y="125"/>
                  </a:cubicBezTo>
                  <a:cubicBezTo>
                    <a:pt x="24" y="111"/>
                    <a:pt x="9" y="104"/>
                    <a:pt x="10" y="94"/>
                  </a:cubicBezTo>
                  <a:cubicBezTo>
                    <a:pt x="11" y="84"/>
                    <a:pt x="16" y="74"/>
                    <a:pt x="10" y="71"/>
                  </a:cubicBezTo>
                  <a:cubicBezTo>
                    <a:pt x="3" y="68"/>
                    <a:pt x="0" y="59"/>
                    <a:pt x="4" y="57"/>
                  </a:cubicBezTo>
                  <a:cubicBezTo>
                    <a:pt x="9" y="56"/>
                    <a:pt x="15" y="58"/>
                    <a:pt x="22" y="49"/>
                  </a:cubicBezTo>
                  <a:cubicBezTo>
                    <a:pt x="29" y="39"/>
                    <a:pt x="27" y="34"/>
                    <a:pt x="38" y="29"/>
                  </a:cubicBezTo>
                  <a:cubicBezTo>
                    <a:pt x="48" y="24"/>
                    <a:pt x="50" y="7"/>
                    <a:pt x="55" y="17"/>
                  </a:cubicBezTo>
                  <a:cubicBezTo>
                    <a:pt x="61" y="28"/>
                    <a:pt x="66" y="42"/>
                    <a:pt x="73" y="44"/>
                  </a:cubicBezTo>
                  <a:cubicBezTo>
                    <a:pt x="80" y="47"/>
                    <a:pt x="96" y="37"/>
                    <a:pt x="99" y="31"/>
                  </a:cubicBezTo>
                  <a:cubicBezTo>
                    <a:pt x="101" y="26"/>
                    <a:pt x="107" y="18"/>
                    <a:pt x="112" y="17"/>
                  </a:cubicBezTo>
                  <a:cubicBezTo>
                    <a:pt x="118" y="17"/>
                    <a:pt x="129" y="6"/>
                    <a:pt x="136" y="15"/>
                  </a:cubicBezTo>
                  <a:cubicBezTo>
                    <a:pt x="143" y="24"/>
                    <a:pt x="151" y="31"/>
                    <a:pt x="162" y="39"/>
                  </a:cubicBezTo>
                  <a:cubicBezTo>
                    <a:pt x="173" y="46"/>
                    <a:pt x="178" y="58"/>
                    <a:pt x="191" y="56"/>
                  </a:cubicBezTo>
                  <a:cubicBezTo>
                    <a:pt x="205" y="53"/>
                    <a:pt x="208" y="45"/>
                    <a:pt x="223" y="47"/>
                  </a:cubicBezTo>
                  <a:cubicBezTo>
                    <a:pt x="239" y="50"/>
                    <a:pt x="257" y="48"/>
                    <a:pt x="294" y="45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92" name="Google Shape;292;p50"/>
            <p:cNvSpPr/>
            <p:nvPr/>
          </p:nvSpPr>
          <p:spPr>
            <a:xfrm>
              <a:off x="-9228138" y="-298450"/>
              <a:ext cx="50800" cy="39688"/>
            </a:xfrm>
            <a:custGeom>
              <a:rect b="b" l="l" r="r" t="t"/>
              <a:pathLst>
                <a:path extrusionOk="0" h="39" w="50">
                  <a:moveTo>
                    <a:pt x="37" y="9"/>
                  </a:moveTo>
                  <a:cubicBezTo>
                    <a:pt x="37" y="9"/>
                    <a:pt x="18" y="0"/>
                    <a:pt x="15" y="9"/>
                  </a:cubicBezTo>
                  <a:cubicBezTo>
                    <a:pt x="11" y="18"/>
                    <a:pt x="0" y="24"/>
                    <a:pt x="7" y="31"/>
                  </a:cubicBezTo>
                  <a:cubicBezTo>
                    <a:pt x="15" y="39"/>
                    <a:pt x="21" y="35"/>
                    <a:pt x="29" y="31"/>
                  </a:cubicBezTo>
                  <a:cubicBezTo>
                    <a:pt x="36" y="27"/>
                    <a:pt x="45" y="22"/>
                    <a:pt x="48" y="20"/>
                  </a:cubicBezTo>
                  <a:cubicBezTo>
                    <a:pt x="50" y="19"/>
                    <a:pt x="42" y="6"/>
                    <a:pt x="37" y="9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93" name="Google Shape;293;p50"/>
            <p:cNvSpPr/>
            <p:nvPr/>
          </p:nvSpPr>
          <p:spPr>
            <a:xfrm>
              <a:off x="-9158288" y="-534988"/>
              <a:ext cx="57150" cy="96838"/>
            </a:xfrm>
            <a:custGeom>
              <a:rect b="b" l="l" r="r" t="t"/>
              <a:pathLst>
                <a:path extrusionOk="0" h="94" w="56">
                  <a:moveTo>
                    <a:pt x="1" y="27"/>
                  </a:moveTo>
                  <a:cubicBezTo>
                    <a:pt x="1" y="27"/>
                    <a:pt x="3" y="20"/>
                    <a:pt x="14" y="17"/>
                  </a:cubicBezTo>
                  <a:cubicBezTo>
                    <a:pt x="25" y="13"/>
                    <a:pt x="32" y="0"/>
                    <a:pt x="38" y="8"/>
                  </a:cubicBezTo>
                  <a:cubicBezTo>
                    <a:pt x="44" y="15"/>
                    <a:pt x="56" y="17"/>
                    <a:pt x="56" y="27"/>
                  </a:cubicBezTo>
                  <a:cubicBezTo>
                    <a:pt x="56" y="37"/>
                    <a:pt x="53" y="45"/>
                    <a:pt x="44" y="60"/>
                  </a:cubicBezTo>
                  <a:cubicBezTo>
                    <a:pt x="36" y="75"/>
                    <a:pt x="30" y="94"/>
                    <a:pt x="24" y="89"/>
                  </a:cubicBezTo>
                  <a:cubicBezTo>
                    <a:pt x="17" y="84"/>
                    <a:pt x="12" y="71"/>
                    <a:pt x="17" y="61"/>
                  </a:cubicBezTo>
                  <a:cubicBezTo>
                    <a:pt x="22" y="50"/>
                    <a:pt x="35" y="40"/>
                    <a:pt x="25" y="38"/>
                  </a:cubicBezTo>
                  <a:cubicBezTo>
                    <a:pt x="14" y="37"/>
                    <a:pt x="0" y="42"/>
                    <a:pt x="1" y="27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94" name="Google Shape;294;p50"/>
            <p:cNvSpPr/>
            <p:nvPr/>
          </p:nvSpPr>
          <p:spPr>
            <a:xfrm>
              <a:off x="-11734801" y="-123825"/>
              <a:ext cx="107950" cy="61913"/>
            </a:xfrm>
            <a:custGeom>
              <a:rect b="b" l="l" r="r" t="t"/>
              <a:pathLst>
                <a:path extrusionOk="0" h="60" w="105">
                  <a:moveTo>
                    <a:pt x="72" y="0"/>
                  </a:moveTo>
                  <a:cubicBezTo>
                    <a:pt x="72" y="0"/>
                    <a:pt x="53" y="11"/>
                    <a:pt x="50" y="21"/>
                  </a:cubicBezTo>
                  <a:cubicBezTo>
                    <a:pt x="47" y="31"/>
                    <a:pt x="37" y="33"/>
                    <a:pt x="26" y="38"/>
                  </a:cubicBezTo>
                  <a:cubicBezTo>
                    <a:pt x="15" y="44"/>
                    <a:pt x="0" y="60"/>
                    <a:pt x="16" y="60"/>
                  </a:cubicBezTo>
                  <a:cubicBezTo>
                    <a:pt x="31" y="59"/>
                    <a:pt x="40" y="49"/>
                    <a:pt x="50" y="44"/>
                  </a:cubicBezTo>
                  <a:cubicBezTo>
                    <a:pt x="60" y="38"/>
                    <a:pt x="105" y="0"/>
                    <a:pt x="72" y="0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95" name="Google Shape;295;p50"/>
            <p:cNvSpPr/>
            <p:nvPr/>
          </p:nvSpPr>
          <p:spPr>
            <a:xfrm>
              <a:off x="-11228388" y="-717550"/>
              <a:ext cx="42863" cy="52388"/>
            </a:xfrm>
            <a:custGeom>
              <a:rect b="b" l="l" r="r" t="t"/>
              <a:pathLst>
                <a:path extrusionOk="0" h="51" w="42">
                  <a:moveTo>
                    <a:pt x="4" y="7"/>
                  </a:moveTo>
                  <a:cubicBezTo>
                    <a:pt x="0" y="15"/>
                    <a:pt x="1" y="27"/>
                    <a:pt x="11" y="35"/>
                  </a:cubicBezTo>
                  <a:cubicBezTo>
                    <a:pt x="21" y="42"/>
                    <a:pt x="42" y="51"/>
                    <a:pt x="37" y="35"/>
                  </a:cubicBezTo>
                  <a:cubicBezTo>
                    <a:pt x="32" y="19"/>
                    <a:pt x="8" y="0"/>
                    <a:pt x="4" y="7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96" name="Google Shape;296;p50"/>
            <p:cNvSpPr/>
            <p:nvPr/>
          </p:nvSpPr>
          <p:spPr>
            <a:xfrm>
              <a:off x="-11179176" y="-688975"/>
              <a:ext cx="38100" cy="28575"/>
            </a:xfrm>
            <a:custGeom>
              <a:rect b="b" l="l" r="r" t="t"/>
              <a:pathLst>
                <a:path extrusionOk="0" h="29" w="37">
                  <a:moveTo>
                    <a:pt x="9" y="4"/>
                  </a:moveTo>
                  <a:cubicBezTo>
                    <a:pt x="9" y="4"/>
                    <a:pt x="0" y="9"/>
                    <a:pt x="9" y="19"/>
                  </a:cubicBezTo>
                  <a:cubicBezTo>
                    <a:pt x="17" y="29"/>
                    <a:pt x="37" y="19"/>
                    <a:pt x="31" y="12"/>
                  </a:cubicBezTo>
                  <a:cubicBezTo>
                    <a:pt x="25" y="4"/>
                    <a:pt x="18" y="0"/>
                    <a:pt x="9" y="4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97" name="Google Shape;297;p50"/>
            <p:cNvSpPr/>
            <p:nvPr/>
          </p:nvSpPr>
          <p:spPr>
            <a:xfrm>
              <a:off x="-11696701" y="-654050"/>
              <a:ext cx="1209674" cy="2125661"/>
            </a:xfrm>
            <a:custGeom>
              <a:rect b="b" l="l" r="r" t="t"/>
              <a:pathLst>
                <a:path extrusionOk="0" h="2075" w="1180">
                  <a:moveTo>
                    <a:pt x="459" y="23"/>
                  </a:moveTo>
                  <a:cubicBezTo>
                    <a:pt x="459" y="23"/>
                    <a:pt x="475" y="19"/>
                    <a:pt x="475" y="14"/>
                  </a:cubicBezTo>
                  <a:cubicBezTo>
                    <a:pt x="475" y="8"/>
                    <a:pt x="481" y="2"/>
                    <a:pt x="495" y="14"/>
                  </a:cubicBezTo>
                  <a:cubicBezTo>
                    <a:pt x="510" y="25"/>
                    <a:pt x="521" y="36"/>
                    <a:pt x="509" y="46"/>
                  </a:cubicBezTo>
                  <a:cubicBezTo>
                    <a:pt x="496" y="56"/>
                    <a:pt x="502" y="67"/>
                    <a:pt x="507" y="71"/>
                  </a:cubicBezTo>
                  <a:cubicBezTo>
                    <a:pt x="513" y="75"/>
                    <a:pt x="505" y="83"/>
                    <a:pt x="494" y="94"/>
                  </a:cubicBezTo>
                  <a:cubicBezTo>
                    <a:pt x="483" y="105"/>
                    <a:pt x="461" y="124"/>
                    <a:pt x="453" y="135"/>
                  </a:cubicBezTo>
                  <a:cubicBezTo>
                    <a:pt x="446" y="146"/>
                    <a:pt x="438" y="150"/>
                    <a:pt x="422" y="159"/>
                  </a:cubicBezTo>
                  <a:cubicBezTo>
                    <a:pt x="407" y="169"/>
                    <a:pt x="392" y="188"/>
                    <a:pt x="381" y="198"/>
                  </a:cubicBezTo>
                  <a:cubicBezTo>
                    <a:pt x="370" y="208"/>
                    <a:pt x="354" y="207"/>
                    <a:pt x="360" y="219"/>
                  </a:cubicBezTo>
                  <a:cubicBezTo>
                    <a:pt x="367" y="231"/>
                    <a:pt x="382" y="232"/>
                    <a:pt x="389" y="232"/>
                  </a:cubicBezTo>
                  <a:cubicBezTo>
                    <a:pt x="396" y="232"/>
                    <a:pt x="403" y="216"/>
                    <a:pt x="410" y="224"/>
                  </a:cubicBezTo>
                  <a:cubicBezTo>
                    <a:pt x="417" y="231"/>
                    <a:pt x="409" y="247"/>
                    <a:pt x="394" y="251"/>
                  </a:cubicBezTo>
                  <a:cubicBezTo>
                    <a:pt x="378" y="256"/>
                    <a:pt x="367" y="257"/>
                    <a:pt x="367" y="257"/>
                  </a:cubicBezTo>
                  <a:cubicBezTo>
                    <a:pt x="367" y="257"/>
                    <a:pt x="325" y="271"/>
                    <a:pt x="343" y="274"/>
                  </a:cubicBezTo>
                  <a:cubicBezTo>
                    <a:pt x="360" y="278"/>
                    <a:pt x="385" y="263"/>
                    <a:pt x="380" y="274"/>
                  </a:cubicBezTo>
                  <a:cubicBezTo>
                    <a:pt x="376" y="286"/>
                    <a:pt x="361" y="282"/>
                    <a:pt x="368" y="292"/>
                  </a:cubicBezTo>
                  <a:cubicBezTo>
                    <a:pt x="375" y="302"/>
                    <a:pt x="388" y="291"/>
                    <a:pt x="391" y="292"/>
                  </a:cubicBezTo>
                  <a:cubicBezTo>
                    <a:pt x="395" y="293"/>
                    <a:pt x="414" y="282"/>
                    <a:pt x="426" y="271"/>
                  </a:cubicBezTo>
                  <a:cubicBezTo>
                    <a:pt x="438" y="260"/>
                    <a:pt x="444" y="262"/>
                    <a:pt x="465" y="255"/>
                  </a:cubicBezTo>
                  <a:cubicBezTo>
                    <a:pt x="486" y="247"/>
                    <a:pt x="486" y="251"/>
                    <a:pt x="496" y="262"/>
                  </a:cubicBezTo>
                  <a:cubicBezTo>
                    <a:pt x="506" y="273"/>
                    <a:pt x="513" y="270"/>
                    <a:pt x="526" y="265"/>
                  </a:cubicBezTo>
                  <a:cubicBezTo>
                    <a:pt x="540" y="259"/>
                    <a:pt x="545" y="248"/>
                    <a:pt x="575" y="259"/>
                  </a:cubicBezTo>
                  <a:cubicBezTo>
                    <a:pt x="605" y="270"/>
                    <a:pt x="607" y="265"/>
                    <a:pt x="626" y="263"/>
                  </a:cubicBezTo>
                  <a:cubicBezTo>
                    <a:pt x="645" y="262"/>
                    <a:pt x="660" y="257"/>
                    <a:pt x="664" y="271"/>
                  </a:cubicBezTo>
                  <a:cubicBezTo>
                    <a:pt x="669" y="286"/>
                    <a:pt x="681" y="282"/>
                    <a:pt x="683" y="296"/>
                  </a:cubicBezTo>
                  <a:cubicBezTo>
                    <a:pt x="685" y="311"/>
                    <a:pt x="668" y="330"/>
                    <a:pt x="659" y="340"/>
                  </a:cubicBezTo>
                  <a:cubicBezTo>
                    <a:pt x="650" y="350"/>
                    <a:pt x="650" y="351"/>
                    <a:pt x="650" y="386"/>
                  </a:cubicBezTo>
                  <a:cubicBezTo>
                    <a:pt x="650" y="422"/>
                    <a:pt x="650" y="411"/>
                    <a:pt x="637" y="423"/>
                  </a:cubicBezTo>
                  <a:cubicBezTo>
                    <a:pt x="624" y="435"/>
                    <a:pt x="628" y="464"/>
                    <a:pt x="627" y="475"/>
                  </a:cubicBezTo>
                  <a:cubicBezTo>
                    <a:pt x="626" y="486"/>
                    <a:pt x="611" y="477"/>
                    <a:pt x="601" y="497"/>
                  </a:cubicBezTo>
                  <a:cubicBezTo>
                    <a:pt x="591" y="517"/>
                    <a:pt x="575" y="553"/>
                    <a:pt x="563" y="563"/>
                  </a:cubicBezTo>
                  <a:cubicBezTo>
                    <a:pt x="551" y="573"/>
                    <a:pt x="540" y="564"/>
                    <a:pt x="528" y="569"/>
                  </a:cubicBezTo>
                  <a:cubicBezTo>
                    <a:pt x="517" y="573"/>
                    <a:pt x="500" y="573"/>
                    <a:pt x="491" y="590"/>
                  </a:cubicBezTo>
                  <a:cubicBezTo>
                    <a:pt x="482" y="606"/>
                    <a:pt x="494" y="616"/>
                    <a:pt x="502" y="605"/>
                  </a:cubicBezTo>
                  <a:cubicBezTo>
                    <a:pt x="510" y="594"/>
                    <a:pt x="521" y="574"/>
                    <a:pt x="534" y="585"/>
                  </a:cubicBezTo>
                  <a:cubicBezTo>
                    <a:pt x="547" y="596"/>
                    <a:pt x="531" y="603"/>
                    <a:pt x="544" y="610"/>
                  </a:cubicBezTo>
                  <a:cubicBezTo>
                    <a:pt x="557" y="616"/>
                    <a:pt x="572" y="622"/>
                    <a:pt x="569" y="632"/>
                  </a:cubicBezTo>
                  <a:cubicBezTo>
                    <a:pt x="567" y="642"/>
                    <a:pt x="546" y="647"/>
                    <a:pt x="527" y="645"/>
                  </a:cubicBezTo>
                  <a:cubicBezTo>
                    <a:pt x="509" y="643"/>
                    <a:pt x="505" y="654"/>
                    <a:pt x="495" y="663"/>
                  </a:cubicBezTo>
                  <a:cubicBezTo>
                    <a:pt x="485" y="671"/>
                    <a:pt x="476" y="684"/>
                    <a:pt x="458" y="678"/>
                  </a:cubicBezTo>
                  <a:cubicBezTo>
                    <a:pt x="439" y="673"/>
                    <a:pt x="438" y="688"/>
                    <a:pt x="452" y="688"/>
                  </a:cubicBezTo>
                  <a:cubicBezTo>
                    <a:pt x="467" y="688"/>
                    <a:pt x="492" y="690"/>
                    <a:pt x="500" y="695"/>
                  </a:cubicBezTo>
                  <a:cubicBezTo>
                    <a:pt x="507" y="699"/>
                    <a:pt x="517" y="706"/>
                    <a:pt x="531" y="695"/>
                  </a:cubicBezTo>
                  <a:cubicBezTo>
                    <a:pt x="544" y="684"/>
                    <a:pt x="555" y="664"/>
                    <a:pt x="566" y="677"/>
                  </a:cubicBezTo>
                  <a:cubicBezTo>
                    <a:pt x="577" y="690"/>
                    <a:pt x="589" y="690"/>
                    <a:pt x="615" y="701"/>
                  </a:cubicBezTo>
                  <a:cubicBezTo>
                    <a:pt x="640" y="711"/>
                    <a:pt x="642" y="699"/>
                    <a:pt x="651" y="728"/>
                  </a:cubicBezTo>
                  <a:cubicBezTo>
                    <a:pt x="660" y="757"/>
                    <a:pt x="676" y="757"/>
                    <a:pt x="690" y="771"/>
                  </a:cubicBezTo>
                  <a:cubicBezTo>
                    <a:pt x="704" y="785"/>
                    <a:pt x="706" y="774"/>
                    <a:pt x="708" y="814"/>
                  </a:cubicBezTo>
                  <a:cubicBezTo>
                    <a:pt x="709" y="854"/>
                    <a:pt x="704" y="866"/>
                    <a:pt x="714" y="882"/>
                  </a:cubicBezTo>
                  <a:cubicBezTo>
                    <a:pt x="724" y="897"/>
                    <a:pt x="721" y="888"/>
                    <a:pt x="741" y="932"/>
                  </a:cubicBezTo>
                  <a:cubicBezTo>
                    <a:pt x="761" y="977"/>
                    <a:pt x="740" y="992"/>
                    <a:pt x="767" y="1010"/>
                  </a:cubicBezTo>
                  <a:cubicBezTo>
                    <a:pt x="795" y="1028"/>
                    <a:pt x="808" y="1012"/>
                    <a:pt x="819" y="1033"/>
                  </a:cubicBezTo>
                  <a:cubicBezTo>
                    <a:pt x="830" y="1054"/>
                    <a:pt x="847" y="1035"/>
                    <a:pt x="856" y="1059"/>
                  </a:cubicBezTo>
                  <a:cubicBezTo>
                    <a:pt x="865" y="1082"/>
                    <a:pt x="873" y="1099"/>
                    <a:pt x="890" y="1115"/>
                  </a:cubicBezTo>
                  <a:cubicBezTo>
                    <a:pt x="907" y="1130"/>
                    <a:pt x="925" y="1128"/>
                    <a:pt x="917" y="1139"/>
                  </a:cubicBezTo>
                  <a:cubicBezTo>
                    <a:pt x="908" y="1150"/>
                    <a:pt x="888" y="1147"/>
                    <a:pt x="901" y="1168"/>
                  </a:cubicBezTo>
                  <a:cubicBezTo>
                    <a:pt x="914" y="1189"/>
                    <a:pt x="934" y="1209"/>
                    <a:pt x="940" y="1227"/>
                  </a:cubicBezTo>
                  <a:cubicBezTo>
                    <a:pt x="945" y="1244"/>
                    <a:pt x="934" y="1251"/>
                    <a:pt x="919" y="1235"/>
                  </a:cubicBezTo>
                  <a:cubicBezTo>
                    <a:pt x="903" y="1220"/>
                    <a:pt x="882" y="1204"/>
                    <a:pt x="880" y="1224"/>
                  </a:cubicBezTo>
                  <a:cubicBezTo>
                    <a:pt x="878" y="1244"/>
                    <a:pt x="883" y="1244"/>
                    <a:pt x="902" y="1255"/>
                  </a:cubicBezTo>
                  <a:cubicBezTo>
                    <a:pt x="921" y="1266"/>
                    <a:pt x="951" y="1285"/>
                    <a:pt x="959" y="1306"/>
                  </a:cubicBezTo>
                  <a:cubicBezTo>
                    <a:pt x="966" y="1327"/>
                    <a:pt x="994" y="1348"/>
                    <a:pt x="980" y="1362"/>
                  </a:cubicBezTo>
                  <a:cubicBezTo>
                    <a:pt x="965" y="1375"/>
                    <a:pt x="934" y="1388"/>
                    <a:pt x="935" y="1410"/>
                  </a:cubicBezTo>
                  <a:cubicBezTo>
                    <a:pt x="937" y="1432"/>
                    <a:pt x="958" y="1430"/>
                    <a:pt x="962" y="1438"/>
                  </a:cubicBezTo>
                  <a:cubicBezTo>
                    <a:pt x="966" y="1446"/>
                    <a:pt x="977" y="1443"/>
                    <a:pt x="984" y="1426"/>
                  </a:cubicBezTo>
                  <a:cubicBezTo>
                    <a:pt x="991" y="1408"/>
                    <a:pt x="995" y="1397"/>
                    <a:pt x="1005" y="1397"/>
                  </a:cubicBezTo>
                  <a:cubicBezTo>
                    <a:pt x="1015" y="1397"/>
                    <a:pt x="1032" y="1387"/>
                    <a:pt x="1063" y="1400"/>
                  </a:cubicBezTo>
                  <a:cubicBezTo>
                    <a:pt x="1094" y="1413"/>
                    <a:pt x="1121" y="1398"/>
                    <a:pt x="1128" y="1423"/>
                  </a:cubicBezTo>
                  <a:cubicBezTo>
                    <a:pt x="1134" y="1449"/>
                    <a:pt x="1152" y="1401"/>
                    <a:pt x="1159" y="1453"/>
                  </a:cubicBezTo>
                  <a:cubicBezTo>
                    <a:pt x="1165" y="1505"/>
                    <a:pt x="1180" y="1516"/>
                    <a:pt x="1165" y="1543"/>
                  </a:cubicBezTo>
                  <a:cubicBezTo>
                    <a:pt x="1151" y="1569"/>
                    <a:pt x="1157" y="1590"/>
                    <a:pt x="1143" y="1605"/>
                  </a:cubicBezTo>
                  <a:cubicBezTo>
                    <a:pt x="1130" y="1619"/>
                    <a:pt x="1122" y="1635"/>
                    <a:pt x="1101" y="1626"/>
                  </a:cubicBezTo>
                  <a:cubicBezTo>
                    <a:pt x="1080" y="1617"/>
                    <a:pt x="1077" y="1628"/>
                    <a:pt x="1082" y="1635"/>
                  </a:cubicBezTo>
                  <a:cubicBezTo>
                    <a:pt x="1088" y="1641"/>
                    <a:pt x="1103" y="1657"/>
                    <a:pt x="1092" y="1662"/>
                  </a:cubicBezTo>
                  <a:cubicBezTo>
                    <a:pt x="1081" y="1668"/>
                    <a:pt x="1056" y="1663"/>
                    <a:pt x="1054" y="1657"/>
                  </a:cubicBezTo>
                  <a:cubicBezTo>
                    <a:pt x="1052" y="1650"/>
                    <a:pt x="1049" y="1646"/>
                    <a:pt x="1042" y="1665"/>
                  </a:cubicBezTo>
                  <a:cubicBezTo>
                    <a:pt x="1034" y="1683"/>
                    <a:pt x="1056" y="1674"/>
                    <a:pt x="1056" y="1689"/>
                  </a:cubicBezTo>
                  <a:cubicBezTo>
                    <a:pt x="1056" y="1703"/>
                    <a:pt x="1017" y="1708"/>
                    <a:pt x="1013" y="1718"/>
                  </a:cubicBezTo>
                  <a:cubicBezTo>
                    <a:pt x="1008" y="1728"/>
                    <a:pt x="998" y="1731"/>
                    <a:pt x="1019" y="1739"/>
                  </a:cubicBezTo>
                  <a:cubicBezTo>
                    <a:pt x="1040" y="1746"/>
                    <a:pt x="1013" y="1747"/>
                    <a:pt x="1050" y="1751"/>
                  </a:cubicBezTo>
                  <a:cubicBezTo>
                    <a:pt x="1088" y="1754"/>
                    <a:pt x="1120" y="1733"/>
                    <a:pt x="1122" y="1744"/>
                  </a:cubicBezTo>
                  <a:cubicBezTo>
                    <a:pt x="1124" y="1755"/>
                    <a:pt x="1118" y="1768"/>
                    <a:pt x="1117" y="1788"/>
                  </a:cubicBezTo>
                  <a:cubicBezTo>
                    <a:pt x="1116" y="1808"/>
                    <a:pt x="1098" y="1810"/>
                    <a:pt x="1088" y="1814"/>
                  </a:cubicBezTo>
                  <a:cubicBezTo>
                    <a:pt x="1078" y="1817"/>
                    <a:pt x="1074" y="1822"/>
                    <a:pt x="1069" y="1835"/>
                  </a:cubicBezTo>
                  <a:cubicBezTo>
                    <a:pt x="1065" y="1848"/>
                    <a:pt x="1048" y="1855"/>
                    <a:pt x="1045" y="1848"/>
                  </a:cubicBezTo>
                  <a:cubicBezTo>
                    <a:pt x="1042" y="1841"/>
                    <a:pt x="1031" y="1831"/>
                    <a:pt x="1024" y="1851"/>
                  </a:cubicBezTo>
                  <a:cubicBezTo>
                    <a:pt x="1017" y="1870"/>
                    <a:pt x="1026" y="1879"/>
                    <a:pt x="1008" y="1875"/>
                  </a:cubicBezTo>
                  <a:cubicBezTo>
                    <a:pt x="991" y="1870"/>
                    <a:pt x="981" y="1864"/>
                    <a:pt x="977" y="1871"/>
                  </a:cubicBezTo>
                  <a:cubicBezTo>
                    <a:pt x="974" y="1879"/>
                    <a:pt x="972" y="1902"/>
                    <a:pt x="954" y="1892"/>
                  </a:cubicBezTo>
                  <a:cubicBezTo>
                    <a:pt x="937" y="1882"/>
                    <a:pt x="919" y="1870"/>
                    <a:pt x="910" y="1874"/>
                  </a:cubicBezTo>
                  <a:cubicBezTo>
                    <a:pt x="901" y="1877"/>
                    <a:pt x="886" y="1868"/>
                    <a:pt x="875" y="1876"/>
                  </a:cubicBezTo>
                  <a:cubicBezTo>
                    <a:pt x="864" y="1883"/>
                    <a:pt x="865" y="1895"/>
                    <a:pt x="843" y="1886"/>
                  </a:cubicBezTo>
                  <a:cubicBezTo>
                    <a:pt x="820" y="1877"/>
                    <a:pt x="819" y="1904"/>
                    <a:pt x="803" y="1888"/>
                  </a:cubicBezTo>
                  <a:cubicBezTo>
                    <a:pt x="786" y="1871"/>
                    <a:pt x="749" y="1859"/>
                    <a:pt x="755" y="1874"/>
                  </a:cubicBezTo>
                  <a:cubicBezTo>
                    <a:pt x="761" y="1888"/>
                    <a:pt x="774" y="1878"/>
                    <a:pt x="778" y="1895"/>
                  </a:cubicBezTo>
                  <a:cubicBezTo>
                    <a:pt x="783" y="1911"/>
                    <a:pt x="774" y="1939"/>
                    <a:pt x="755" y="1923"/>
                  </a:cubicBezTo>
                  <a:cubicBezTo>
                    <a:pt x="736" y="1908"/>
                    <a:pt x="744" y="1887"/>
                    <a:pt x="732" y="1887"/>
                  </a:cubicBezTo>
                  <a:cubicBezTo>
                    <a:pt x="720" y="1887"/>
                    <a:pt x="721" y="1891"/>
                    <a:pt x="709" y="1895"/>
                  </a:cubicBezTo>
                  <a:cubicBezTo>
                    <a:pt x="697" y="1898"/>
                    <a:pt x="672" y="1891"/>
                    <a:pt x="664" y="1889"/>
                  </a:cubicBezTo>
                  <a:cubicBezTo>
                    <a:pt x="657" y="1887"/>
                    <a:pt x="647" y="1879"/>
                    <a:pt x="652" y="1895"/>
                  </a:cubicBezTo>
                  <a:cubicBezTo>
                    <a:pt x="658" y="1910"/>
                    <a:pt x="669" y="1936"/>
                    <a:pt x="645" y="1928"/>
                  </a:cubicBezTo>
                  <a:cubicBezTo>
                    <a:pt x="620" y="1920"/>
                    <a:pt x="605" y="1901"/>
                    <a:pt x="601" y="1917"/>
                  </a:cubicBezTo>
                  <a:cubicBezTo>
                    <a:pt x="598" y="1932"/>
                    <a:pt x="599" y="1949"/>
                    <a:pt x="583" y="1929"/>
                  </a:cubicBezTo>
                  <a:cubicBezTo>
                    <a:pt x="566" y="1910"/>
                    <a:pt x="568" y="1899"/>
                    <a:pt x="551" y="1898"/>
                  </a:cubicBezTo>
                  <a:cubicBezTo>
                    <a:pt x="533" y="1897"/>
                    <a:pt x="525" y="1886"/>
                    <a:pt x="504" y="1898"/>
                  </a:cubicBezTo>
                  <a:cubicBezTo>
                    <a:pt x="483" y="1910"/>
                    <a:pt x="469" y="1907"/>
                    <a:pt x="459" y="1919"/>
                  </a:cubicBezTo>
                  <a:cubicBezTo>
                    <a:pt x="449" y="1931"/>
                    <a:pt x="443" y="1934"/>
                    <a:pt x="448" y="1949"/>
                  </a:cubicBezTo>
                  <a:cubicBezTo>
                    <a:pt x="452" y="1963"/>
                    <a:pt x="451" y="1973"/>
                    <a:pt x="442" y="1977"/>
                  </a:cubicBezTo>
                  <a:cubicBezTo>
                    <a:pt x="433" y="1982"/>
                    <a:pt x="431" y="1997"/>
                    <a:pt x="431" y="2002"/>
                  </a:cubicBezTo>
                  <a:cubicBezTo>
                    <a:pt x="431" y="2006"/>
                    <a:pt x="403" y="2015"/>
                    <a:pt x="391" y="2002"/>
                  </a:cubicBezTo>
                  <a:cubicBezTo>
                    <a:pt x="379" y="1989"/>
                    <a:pt x="355" y="1965"/>
                    <a:pt x="352" y="1969"/>
                  </a:cubicBezTo>
                  <a:cubicBezTo>
                    <a:pt x="348" y="1972"/>
                    <a:pt x="324" y="1973"/>
                    <a:pt x="310" y="1973"/>
                  </a:cubicBezTo>
                  <a:cubicBezTo>
                    <a:pt x="295" y="1973"/>
                    <a:pt x="283" y="1971"/>
                    <a:pt x="277" y="1983"/>
                  </a:cubicBezTo>
                  <a:cubicBezTo>
                    <a:pt x="272" y="1995"/>
                    <a:pt x="291" y="2006"/>
                    <a:pt x="258" y="2009"/>
                  </a:cubicBezTo>
                  <a:cubicBezTo>
                    <a:pt x="224" y="2012"/>
                    <a:pt x="231" y="2027"/>
                    <a:pt x="230" y="2036"/>
                  </a:cubicBezTo>
                  <a:cubicBezTo>
                    <a:pt x="229" y="2045"/>
                    <a:pt x="222" y="2075"/>
                    <a:pt x="204" y="2054"/>
                  </a:cubicBezTo>
                  <a:cubicBezTo>
                    <a:pt x="187" y="2033"/>
                    <a:pt x="165" y="2018"/>
                    <a:pt x="154" y="2028"/>
                  </a:cubicBezTo>
                  <a:cubicBezTo>
                    <a:pt x="143" y="2038"/>
                    <a:pt x="124" y="2007"/>
                    <a:pt x="135" y="2007"/>
                  </a:cubicBezTo>
                  <a:cubicBezTo>
                    <a:pt x="146" y="2007"/>
                    <a:pt x="150" y="2017"/>
                    <a:pt x="169" y="2005"/>
                  </a:cubicBezTo>
                  <a:cubicBezTo>
                    <a:pt x="188" y="1993"/>
                    <a:pt x="219" y="1989"/>
                    <a:pt x="220" y="1970"/>
                  </a:cubicBezTo>
                  <a:cubicBezTo>
                    <a:pt x="221" y="1951"/>
                    <a:pt x="239" y="1931"/>
                    <a:pt x="253" y="1934"/>
                  </a:cubicBezTo>
                  <a:cubicBezTo>
                    <a:pt x="267" y="1938"/>
                    <a:pt x="259" y="1928"/>
                    <a:pt x="272" y="1914"/>
                  </a:cubicBezTo>
                  <a:cubicBezTo>
                    <a:pt x="285" y="1901"/>
                    <a:pt x="303" y="1896"/>
                    <a:pt x="307" y="1885"/>
                  </a:cubicBezTo>
                  <a:cubicBezTo>
                    <a:pt x="312" y="1874"/>
                    <a:pt x="292" y="1829"/>
                    <a:pt x="311" y="1830"/>
                  </a:cubicBezTo>
                  <a:cubicBezTo>
                    <a:pt x="329" y="1831"/>
                    <a:pt x="353" y="1838"/>
                    <a:pt x="354" y="1820"/>
                  </a:cubicBezTo>
                  <a:cubicBezTo>
                    <a:pt x="355" y="1803"/>
                    <a:pt x="329" y="1777"/>
                    <a:pt x="376" y="1784"/>
                  </a:cubicBezTo>
                  <a:cubicBezTo>
                    <a:pt x="422" y="1791"/>
                    <a:pt x="443" y="1793"/>
                    <a:pt x="465" y="1789"/>
                  </a:cubicBezTo>
                  <a:cubicBezTo>
                    <a:pt x="488" y="1786"/>
                    <a:pt x="504" y="1805"/>
                    <a:pt x="510" y="1793"/>
                  </a:cubicBezTo>
                  <a:cubicBezTo>
                    <a:pt x="515" y="1781"/>
                    <a:pt x="496" y="1771"/>
                    <a:pt x="519" y="1756"/>
                  </a:cubicBezTo>
                  <a:cubicBezTo>
                    <a:pt x="541" y="1742"/>
                    <a:pt x="553" y="1734"/>
                    <a:pt x="563" y="1720"/>
                  </a:cubicBezTo>
                  <a:cubicBezTo>
                    <a:pt x="573" y="1705"/>
                    <a:pt x="586" y="1700"/>
                    <a:pt x="594" y="1687"/>
                  </a:cubicBezTo>
                  <a:cubicBezTo>
                    <a:pt x="601" y="1673"/>
                    <a:pt x="593" y="1678"/>
                    <a:pt x="585" y="1683"/>
                  </a:cubicBezTo>
                  <a:cubicBezTo>
                    <a:pt x="577" y="1689"/>
                    <a:pt x="555" y="1701"/>
                    <a:pt x="542" y="1714"/>
                  </a:cubicBezTo>
                  <a:cubicBezTo>
                    <a:pt x="528" y="1728"/>
                    <a:pt x="533" y="1720"/>
                    <a:pt x="512" y="1726"/>
                  </a:cubicBezTo>
                  <a:cubicBezTo>
                    <a:pt x="491" y="1733"/>
                    <a:pt x="510" y="1745"/>
                    <a:pt x="488" y="1751"/>
                  </a:cubicBezTo>
                  <a:cubicBezTo>
                    <a:pt x="465" y="1756"/>
                    <a:pt x="449" y="1768"/>
                    <a:pt x="432" y="1745"/>
                  </a:cubicBezTo>
                  <a:cubicBezTo>
                    <a:pt x="416" y="1722"/>
                    <a:pt x="419" y="1689"/>
                    <a:pt x="399" y="1695"/>
                  </a:cubicBezTo>
                  <a:cubicBezTo>
                    <a:pt x="379" y="1702"/>
                    <a:pt x="368" y="1733"/>
                    <a:pt x="358" y="1721"/>
                  </a:cubicBezTo>
                  <a:cubicBezTo>
                    <a:pt x="348" y="1709"/>
                    <a:pt x="361" y="1702"/>
                    <a:pt x="352" y="1689"/>
                  </a:cubicBezTo>
                  <a:cubicBezTo>
                    <a:pt x="342" y="1676"/>
                    <a:pt x="335" y="1665"/>
                    <a:pt x="325" y="1670"/>
                  </a:cubicBezTo>
                  <a:cubicBezTo>
                    <a:pt x="315" y="1676"/>
                    <a:pt x="274" y="1671"/>
                    <a:pt x="269" y="1687"/>
                  </a:cubicBezTo>
                  <a:cubicBezTo>
                    <a:pt x="263" y="1702"/>
                    <a:pt x="242" y="1718"/>
                    <a:pt x="237" y="1708"/>
                  </a:cubicBezTo>
                  <a:cubicBezTo>
                    <a:pt x="231" y="1698"/>
                    <a:pt x="198" y="1688"/>
                    <a:pt x="213" y="1676"/>
                  </a:cubicBezTo>
                  <a:cubicBezTo>
                    <a:pt x="229" y="1663"/>
                    <a:pt x="246" y="1651"/>
                    <a:pt x="228" y="1646"/>
                  </a:cubicBezTo>
                  <a:cubicBezTo>
                    <a:pt x="209" y="1640"/>
                    <a:pt x="193" y="1627"/>
                    <a:pt x="207" y="1622"/>
                  </a:cubicBezTo>
                  <a:cubicBezTo>
                    <a:pt x="220" y="1618"/>
                    <a:pt x="264" y="1613"/>
                    <a:pt x="271" y="1605"/>
                  </a:cubicBezTo>
                  <a:cubicBezTo>
                    <a:pt x="277" y="1597"/>
                    <a:pt x="282" y="1584"/>
                    <a:pt x="301" y="1584"/>
                  </a:cubicBezTo>
                  <a:cubicBezTo>
                    <a:pt x="319" y="1584"/>
                    <a:pt x="331" y="1584"/>
                    <a:pt x="344" y="1568"/>
                  </a:cubicBezTo>
                  <a:cubicBezTo>
                    <a:pt x="357" y="1553"/>
                    <a:pt x="371" y="1530"/>
                    <a:pt x="375" y="1514"/>
                  </a:cubicBezTo>
                  <a:cubicBezTo>
                    <a:pt x="378" y="1499"/>
                    <a:pt x="389" y="1491"/>
                    <a:pt x="376" y="1489"/>
                  </a:cubicBezTo>
                  <a:cubicBezTo>
                    <a:pt x="363" y="1486"/>
                    <a:pt x="348" y="1467"/>
                    <a:pt x="361" y="1461"/>
                  </a:cubicBezTo>
                  <a:cubicBezTo>
                    <a:pt x="375" y="1456"/>
                    <a:pt x="394" y="1453"/>
                    <a:pt x="375" y="1442"/>
                  </a:cubicBezTo>
                  <a:cubicBezTo>
                    <a:pt x="356" y="1431"/>
                    <a:pt x="352" y="1412"/>
                    <a:pt x="352" y="1407"/>
                  </a:cubicBezTo>
                  <a:cubicBezTo>
                    <a:pt x="352" y="1401"/>
                    <a:pt x="350" y="1395"/>
                    <a:pt x="327" y="1410"/>
                  </a:cubicBezTo>
                  <a:cubicBezTo>
                    <a:pt x="304" y="1426"/>
                    <a:pt x="277" y="1444"/>
                    <a:pt x="280" y="1430"/>
                  </a:cubicBezTo>
                  <a:cubicBezTo>
                    <a:pt x="282" y="1416"/>
                    <a:pt x="292" y="1405"/>
                    <a:pt x="306" y="1394"/>
                  </a:cubicBezTo>
                  <a:cubicBezTo>
                    <a:pt x="321" y="1383"/>
                    <a:pt x="345" y="1368"/>
                    <a:pt x="335" y="1360"/>
                  </a:cubicBezTo>
                  <a:cubicBezTo>
                    <a:pt x="325" y="1353"/>
                    <a:pt x="286" y="1348"/>
                    <a:pt x="296" y="1326"/>
                  </a:cubicBezTo>
                  <a:cubicBezTo>
                    <a:pt x="306" y="1304"/>
                    <a:pt x="307" y="1277"/>
                    <a:pt x="332" y="1293"/>
                  </a:cubicBezTo>
                  <a:cubicBezTo>
                    <a:pt x="356" y="1308"/>
                    <a:pt x="370" y="1323"/>
                    <a:pt x="384" y="1328"/>
                  </a:cubicBezTo>
                  <a:cubicBezTo>
                    <a:pt x="397" y="1334"/>
                    <a:pt x="400" y="1312"/>
                    <a:pt x="417" y="1322"/>
                  </a:cubicBezTo>
                  <a:cubicBezTo>
                    <a:pt x="433" y="1332"/>
                    <a:pt x="440" y="1334"/>
                    <a:pt x="455" y="1323"/>
                  </a:cubicBezTo>
                  <a:cubicBezTo>
                    <a:pt x="471" y="1312"/>
                    <a:pt x="476" y="1295"/>
                    <a:pt x="488" y="1316"/>
                  </a:cubicBezTo>
                  <a:cubicBezTo>
                    <a:pt x="499" y="1337"/>
                    <a:pt x="488" y="1300"/>
                    <a:pt x="503" y="1295"/>
                  </a:cubicBezTo>
                  <a:cubicBezTo>
                    <a:pt x="519" y="1291"/>
                    <a:pt x="504" y="1243"/>
                    <a:pt x="532" y="1226"/>
                  </a:cubicBezTo>
                  <a:cubicBezTo>
                    <a:pt x="559" y="1208"/>
                    <a:pt x="511" y="1186"/>
                    <a:pt x="526" y="1172"/>
                  </a:cubicBezTo>
                  <a:cubicBezTo>
                    <a:pt x="542" y="1159"/>
                    <a:pt x="537" y="1136"/>
                    <a:pt x="545" y="1122"/>
                  </a:cubicBezTo>
                  <a:cubicBezTo>
                    <a:pt x="553" y="1107"/>
                    <a:pt x="551" y="1091"/>
                    <a:pt x="540" y="1099"/>
                  </a:cubicBezTo>
                  <a:cubicBezTo>
                    <a:pt x="528" y="1108"/>
                    <a:pt x="511" y="1113"/>
                    <a:pt x="511" y="1126"/>
                  </a:cubicBezTo>
                  <a:cubicBezTo>
                    <a:pt x="511" y="1139"/>
                    <a:pt x="512" y="1159"/>
                    <a:pt x="499" y="1149"/>
                  </a:cubicBezTo>
                  <a:cubicBezTo>
                    <a:pt x="485" y="1139"/>
                    <a:pt x="496" y="1128"/>
                    <a:pt x="479" y="1113"/>
                  </a:cubicBezTo>
                  <a:cubicBezTo>
                    <a:pt x="461" y="1097"/>
                    <a:pt x="449" y="1115"/>
                    <a:pt x="449" y="1078"/>
                  </a:cubicBezTo>
                  <a:cubicBezTo>
                    <a:pt x="449" y="1042"/>
                    <a:pt x="425" y="1029"/>
                    <a:pt x="433" y="1013"/>
                  </a:cubicBezTo>
                  <a:cubicBezTo>
                    <a:pt x="442" y="998"/>
                    <a:pt x="448" y="957"/>
                    <a:pt x="463" y="951"/>
                  </a:cubicBezTo>
                  <a:cubicBezTo>
                    <a:pt x="479" y="946"/>
                    <a:pt x="509" y="931"/>
                    <a:pt x="488" y="931"/>
                  </a:cubicBezTo>
                  <a:cubicBezTo>
                    <a:pt x="467" y="931"/>
                    <a:pt x="432" y="920"/>
                    <a:pt x="432" y="935"/>
                  </a:cubicBezTo>
                  <a:cubicBezTo>
                    <a:pt x="432" y="949"/>
                    <a:pt x="447" y="959"/>
                    <a:pt x="429" y="961"/>
                  </a:cubicBezTo>
                  <a:cubicBezTo>
                    <a:pt x="411" y="963"/>
                    <a:pt x="408" y="963"/>
                    <a:pt x="398" y="977"/>
                  </a:cubicBezTo>
                  <a:cubicBezTo>
                    <a:pt x="388" y="990"/>
                    <a:pt x="386" y="1000"/>
                    <a:pt x="374" y="989"/>
                  </a:cubicBezTo>
                  <a:cubicBezTo>
                    <a:pt x="361" y="978"/>
                    <a:pt x="321" y="937"/>
                    <a:pt x="331" y="958"/>
                  </a:cubicBezTo>
                  <a:cubicBezTo>
                    <a:pt x="340" y="979"/>
                    <a:pt x="354" y="1010"/>
                    <a:pt x="332" y="1005"/>
                  </a:cubicBezTo>
                  <a:cubicBezTo>
                    <a:pt x="310" y="1001"/>
                    <a:pt x="300" y="968"/>
                    <a:pt x="283" y="968"/>
                  </a:cubicBezTo>
                  <a:cubicBezTo>
                    <a:pt x="266" y="968"/>
                    <a:pt x="245" y="930"/>
                    <a:pt x="253" y="968"/>
                  </a:cubicBezTo>
                  <a:cubicBezTo>
                    <a:pt x="261" y="1005"/>
                    <a:pt x="288" y="1022"/>
                    <a:pt x="266" y="1015"/>
                  </a:cubicBezTo>
                  <a:cubicBezTo>
                    <a:pt x="244" y="1009"/>
                    <a:pt x="245" y="995"/>
                    <a:pt x="238" y="980"/>
                  </a:cubicBezTo>
                  <a:cubicBezTo>
                    <a:pt x="230" y="965"/>
                    <a:pt x="218" y="938"/>
                    <a:pt x="224" y="935"/>
                  </a:cubicBezTo>
                  <a:cubicBezTo>
                    <a:pt x="231" y="931"/>
                    <a:pt x="241" y="947"/>
                    <a:pt x="242" y="939"/>
                  </a:cubicBezTo>
                  <a:cubicBezTo>
                    <a:pt x="243" y="931"/>
                    <a:pt x="235" y="905"/>
                    <a:pt x="245" y="894"/>
                  </a:cubicBezTo>
                  <a:cubicBezTo>
                    <a:pt x="255" y="883"/>
                    <a:pt x="272" y="841"/>
                    <a:pt x="282" y="830"/>
                  </a:cubicBezTo>
                  <a:cubicBezTo>
                    <a:pt x="292" y="819"/>
                    <a:pt x="297" y="792"/>
                    <a:pt x="282" y="782"/>
                  </a:cubicBezTo>
                  <a:cubicBezTo>
                    <a:pt x="266" y="772"/>
                    <a:pt x="249" y="763"/>
                    <a:pt x="252" y="748"/>
                  </a:cubicBezTo>
                  <a:cubicBezTo>
                    <a:pt x="255" y="732"/>
                    <a:pt x="261" y="702"/>
                    <a:pt x="265" y="702"/>
                  </a:cubicBezTo>
                  <a:cubicBezTo>
                    <a:pt x="270" y="702"/>
                    <a:pt x="291" y="702"/>
                    <a:pt x="282" y="687"/>
                  </a:cubicBezTo>
                  <a:cubicBezTo>
                    <a:pt x="273" y="671"/>
                    <a:pt x="255" y="660"/>
                    <a:pt x="260" y="647"/>
                  </a:cubicBezTo>
                  <a:cubicBezTo>
                    <a:pt x="264" y="634"/>
                    <a:pt x="239" y="631"/>
                    <a:pt x="255" y="660"/>
                  </a:cubicBezTo>
                  <a:cubicBezTo>
                    <a:pt x="272" y="690"/>
                    <a:pt x="249" y="684"/>
                    <a:pt x="249" y="697"/>
                  </a:cubicBezTo>
                  <a:cubicBezTo>
                    <a:pt x="249" y="710"/>
                    <a:pt x="239" y="709"/>
                    <a:pt x="238" y="721"/>
                  </a:cubicBezTo>
                  <a:cubicBezTo>
                    <a:pt x="237" y="733"/>
                    <a:pt x="223" y="737"/>
                    <a:pt x="221" y="730"/>
                  </a:cubicBezTo>
                  <a:cubicBezTo>
                    <a:pt x="219" y="723"/>
                    <a:pt x="207" y="718"/>
                    <a:pt x="202" y="711"/>
                  </a:cubicBezTo>
                  <a:cubicBezTo>
                    <a:pt x="198" y="705"/>
                    <a:pt x="183" y="717"/>
                    <a:pt x="188" y="732"/>
                  </a:cubicBezTo>
                  <a:cubicBezTo>
                    <a:pt x="192" y="748"/>
                    <a:pt x="208" y="744"/>
                    <a:pt x="218" y="757"/>
                  </a:cubicBezTo>
                  <a:cubicBezTo>
                    <a:pt x="228" y="769"/>
                    <a:pt x="252" y="783"/>
                    <a:pt x="240" y="799"/>
                  </a:cubicBezTo>
                  <a:cubicBezTo>
                    <a:pt x="228" y="814"/>
                    <a:pt x="219" y="834"/>
                    <a:pt x="209" y="817"/>
                  </a:cubicBezTo>
                  <a:cubicBezTo>
                    <a:pt x="199" y="801"/>
                    <a:pt x="183" y="779"/>
                    <a:pt x="187" y="774"/>
                  </a:cubicBezTo>
                  <a:cubicBezTo>
                    <a:pt x="190" y="770"/>
                    <a:pt x="175" y="758"/>
                    <a:pt x="169" y="792"/>
                  </a:cubicBezTo>
                  <a:cubicBezTo>
                    <a:pt x="164" y="826"/>
                    <a:pt x="182" y="835"/>
                    <a:pt x="178" y="845"/>
                  </a:cubicBezTo>
                  <a:cubicBezTo>
                    <a:pt x="173" y="855"/>
                    <a:pt x="158" y="862"/>
                    <a:pt x="147" y="856"/>
                  </a:cubicBezTo>
                  <a:cubicBezTo>
                    <a:pt x="136" y="851"/>
                    <a:pt x="127" y="837"/>
                    <a:pt x="137" y="813"/>
                  </a:cubicBezTo>
                  <a:cubicBezTo>
                    <a:pt x="147" y="789"/>
                    <a:pt x="152" y="772"/>
                    <a:pt x="157" y="758"/>
                  </a:cubicBezTo>
                  <a:cubicBezTo>
                    <a:pt x="161" y="743"/>
                    <a:pt x="162" y="753"/>
                    <a:pt x="159" y="731"/>
                  </a:cubicBezTo>
                  <a:cubicBezTo>
                    <a:pt x="156" y="709"/>
                    <a:pt x="147" y="689"/>
                    <a:pt x="160" y="673"/>
                  </a:cubicBezTo>
                  <a:cubicBezTo>
                    <a:pt x="173" y="656"/>
                    <a:pt x="181" y="635"/>
                    <a:pt x="177" y="626"/>
                  </a:cubicBezTo>
                  <a:cubicBezTo>
                    <a:pt x="172" y="617"/>
                    <a:pt x="154" y="608"/>
                    <a:pt x="168" y="593"/>
                  </a:cubicBezTo>
                  <a:cubicBezTo>
                    <a:pt x="182" y="577"/>
                    <a:pt x="189" y="582"/>
                    <a:pt x="189" y="566"/>
                  </a:cubicBezTo>
                  <a:cubicBezTo>
                    <a:pt x="189" y="551"/>
                    <a:pt x="180" y="544"/>
                    <a:pt x="189" y="539"/>
                  </a:cubicBezTo>
                  <a:cubicBezTo>
                    <a:pt x="198" y="533"/>
                    <a:pt x="218" y="517"/>
                    <a:pt x="219" y="511"/>
                  </a:cubicBezTo>
                  <a:cubicBezTo>
                    <a:pt x="220" y="506"/>
                    <a:pt x="213" y="498"/>
                    <a:pt x="199" y="514"/>
                  </a:cubicBezTo>
                  <a:cubicBezTo>
                    <a:pt x="185" y="531"/>
                    <a:pt x="171" y="535"/>
                    <a:pt x="169" y="545"/>
                  </a:cubicBezTo>
                  <a:cubicBezTo>
                    <a:pt x="167" y="555"/>
                    <a:pt x="151" y="550"/>
                    <a:pt x="150" y="566"/>
                  </a:cubicBezTo>
                  <a:cubicBezTo>
                    <a:pt x="149" y="583"/>
                    <a:pt x="169" y="587"/>
                    <a:pt x="148" y="602"/>
                  </a:cubicBezTo>
                  <a:cubicBezTo>
                    <a:pt x="127" y="616"/>
                    <a:pt x="107" y="607"/>
                    <a:pt x="95" y="614"/>
                  </a:cubicBezTo>
                  <a:cubicBezTo>
                    <a:pt x="83" y="621"/>
                    <a:pt x="66" y="638"/>
                    <a:pt x="66" y="623"/>
                  </a:cubicBezTo>
                  <a:cubicBezTo>
                    <a:pt x="66" y="607"/>
                    <a:pt x="81" y="593"/>
                    <a:pt x="86" y="585"/>
                  </a:cubicBezTo>
                  <a:cubicBezTo>
                    <a:pt x="92" y="577"/>
                    <a:pt x="96" y="572"/>
                    <a:pt x="83" y="563"/>
                  </a:cubicBezTo>
                  <a:cubicBezTo>
                    <a:pt x="70" y="554"/>
                    <a:pt x="51" y="535"/>
                    <a:pt x="66" y="529"/>
                  </a:cubicBezTo>
                  <a:cubicBezTo>
                    <a:pt x="82" y="522"/>
                    <a:pt x="93" y="530"/>
                    <a:pt x="88" y="519"/>
                  </a:cubicBezTo>
                  <a:cubicBezTo>
                    <a:pt x="84" y="508"/>
                    <a:pt x="103" y="489"/>
                    <a:pt x="113" y="490"/>
                  </a:cubicBezTo>
                  <a:cubicBezTo>
                    <a:pt x="123" y="491"/>
                    <a:pt x="136" y="498"/>
                    <a:pt x="133" y="487"/>
                  </a:cubicBezTo>
                  <a:cubicBezTo>
                    <a:pt x="129" y="476"/>
                    <a:pt x="103" y="472"/>
                    <a:pt x="117" y="461"/>
                  </a:cubicBezTo>
                  <a:cubicBezTo>
                    <a:pt x="131" y="450"/>
                    <a:pt x="143" y="465"/>
                    <a:pt x="144" y="448"/>
                  </a:cubicBezTo>
                  <a:cubicBezTo>
                    <a:pt x="145" y="432"/>
                    <a:pt x="130" y="404"/>
                    <a:pt x="122" y="418"/>
                  </a:cubicBezTo>
                  <a:cubicBezTo>
                    <a:pt x="113" y="433"/>
                    <a:pt x="87" y="433"/>
                    <a:pt x="94" y="418"/>
                  </a:cubicBezTo>
                  <a:cubicBezTo>
                    <a:pt x="101" y="404"/>
                    <a:pt x="120" y="387"/>
                    <a:pt x="94" y="387"/>
                  </a:cubicBezTo>
                  <a:cubicBezTo>
                    <a:pt x="67" y="387"/>
                    <a:pt x="54" y="395"/>
                    <a:pt x="54" y="381"/>
                  </a:cubicBezTo>
                  <a:cubicBezTo>
                    <a:pt x="54" y="366"/>
                    <a:pt x="45" y="340"/>
                    <a:pt x="36" y="344"/>
                  </a:cubicBezTo>
                  <a:cubicBezTo>
                    <a:pt x="28" y="349"/>
                    <a:pt x="0" y="347"/>
                    <a:pt x="2" y="333"/>
                  </a:cubicBezTo>
                  <a:cubicBezTo>
                    <a:pt x="4" y="319"/>
                    <a:pt x="12" y="308"/>
                    <a:pt x="25" y="303"/>
                  </a:cubicBezTo>
                  <a:cubicBezTo>
                    <a:pt x="39" y="299"/>
                    <a:pt x="50" y="320"/>
                    <a:pt x="54" y="310"/>
                  </a:cubicBezTo>
                  <a:cubicBezTo>
                    <a:pt x="58" y="301"/>
                    <a:pt x="37" y="232"/>
                    <a:pt x="67" y="269"/>
                  </a:cubicBezTo>
                  <a:cubicBezTo>
                    <a:pt x="97" y="305"/>
                    <a:pt x="93" y="313"/>
                    <a:pt x="98" y="326"/>
                  </a:cubicBezTo>
                  <a:cubicBezTo>
                    <a:pt x="104" y="340"/>
                    <a:pt x="105" y="334"/>
                    <a:pt x="112" y="338"/>
                  </a:cubicBezTo>
                  <a:cubicBezTo>
                    <a:pt x="118" y="341"/>
                    <a:pt x="104" y="361"/>
                    <a:pt x="125" y="365"/>
                  </a:cubicBezTo>
                  <a:cubicBezTo>
                    <a:pt x="146" y="370"/>
                    <a:pt x="151" y="359"/>
                    <a:pt x="140" y="344"/>
                  </a:cubicBezTo>
                  <a:cubicBezTo>
                    <a:pt x="129" y="330"/>
                    <a:pt x="103" y="305"/>
                    <a:pt x="118" y="302"/>
                  </a:cubicBezTo>
                  <a:cubicBezTo>
                    <a:pt x="134" y="299"/>
                    <a:pt x="138" y="304"/>
                    <a:pt x="144" y="297"/>
                  </a:cubicBezTo>
                  <a:cubicBezTo>
                    <a:pt x="149" y="289"/>
                    <a:pt x="141" y="283"/>
                    <a:pt x="139" y="267"/>
                  </a:cubicBezTo>
                  <a:cubicBezTo>
                    <a:pt x="137" y="250"/>
                    <a:pt x="135" y="246"/>
                    <a:pt x="145" y="238"/>
                  </a:cubicBezTo>
                  <a:cubicBezTo>
                    <a:pt x="155" y="230"/>
                    <a:pt x="135" y="214"/>
                    <a:pt x="146" y="210"/>
                  </a:cubicBezTo>
                  <a:cubicBezTo>
                    <a:pt x="157" y="207"/>
                    <a:pt x="156" y="200"/>
                    <a:pt x="176" y="205"/>
                  </a:cubicBezTo>
                  <a:cubicBezTo>
                    <a:pt x="196" y="209"/>
                    <a:pt x="201" y="217"/>
                    <a:pt x="206" y="215"/>
                  </a:cubicBezTo>
                  <a:cubicBezTo>
                    <a:pt x="210" y="213"/>
                    <a:pt x="221" y="208"/>
                    <a:pt x="228" y="218"/>
                  </a:cubicBezTo>
                  <a:cubicBezTo>
                    <a:pt x="234" y="228"/>
                    <a:pt x="251" y="218"/>
                    <a:pt x="232" y="208"/>
                  </a:cubicBezTo>
                  <a:cubicBezTo>
                    <a:pt x="213" y="198"/>
                    <a:pt x="198" y="173"/>
                    <a:pt x="186" y="167"/>
                  </a:cubicBezTo>
                  <a:cubicBezTo>
                    <a:pt x="173" y="162"/>
                    <a:pt x="187" y="146"/>
                    <a:pt x="187" y="146"/>
                  </a:cubicBezTo>
                  <a:cubicBezTo>
                    <a:pt x="187" y="146"/>
                    <a:pt x="210" y="151"/>
                    <a:pt x="207" y="142"/>
                  </a:cubicBezTo>
                  <a:cubicBezTo>
                    <a:pt x="203" y="133"/>
                    <a:pt x="180" y="112"/>
                    <a:pt x="198" y="112"/>
                  </a:cubicBezTo>
                  <a:cubicBezTo>
                    <a:pt x="216" y="112"/>
                    <a:pt x="222" y="89"/>
                    <a:pt x="228" y="74"/>
                  </a:cubicBezTo>
                  <a:cubicBezTo>
                    <a:pt x="233" y="60"/>
                    <a:pt x="230" y="48"/>
                    <a:pt x="242" y="36"/>
                  </a:cubicBezTo>
                  <a:cubicBezTo>
                    <a:pt x="254" y="23"/>
                    <a:pt x="262" y="12"/>
                    <a:pt x="271" y="26"/>
                  </a:cubicBezTo>
                  <a:cubicBezTo>
                    <a:pt x="280" y="39"/>
                    <a:pt x="288" y="47"/>
                    <a:pt x="300" y="43"/>
                  </a:cubicBezTo>
                  <a:cubicBezTo>
                    <a:pt x="311" y="40"/>
                    <a:pt x="315" y="23"/>
                    <a:pt x="322" y="36"/>
                  </a:cubicBezTo>
                  <a:cubicBezTo>
                    <a:pt x="328" y="48"/>
                    <a:pt x="328" y="50"/>
                    <a:pt x="344" y="44"/>
                  </a:cubicBezTo>
                  <a:cubicBezTo>
                    <a:pt x="359" y="39"/>
                    <a:pt x="389" y="36"/>
                    <a:pt x="412" y="33"/>
                  </a:cubicBezTo>
                  <a:cubicBezTo>
                    <a:pt x="436" y="31"/>
                    <a:pt x="440" y="0"/>
                    <a:pt x="459" y="23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98" name="Google Shape;298;p50"/>
            <p:cNvSpPr/>
            <p:nvPr/>
          </p:nvSpPr>
          <p:spPr>
            <a:xfrm>
              <a:off x="-11895138" y="225425"/>
              <a:ext cx="393700" cy="311150"/>
            </a:xfrm>
            <a:custGeom>
              <a:rect b="b" l="l" r="r" t="t"/>
              <a:pathLst>
                <a:path extrusionOk="0" h="303" w="384">
                  <a:moveTo>
                    <a:pt x="361" y="143"/>
                  </a:moveTo>
                  <a:cubicBezTo>
                    <a:pt x="338" y="144"/>
                    <a:pt x="333" y="153"/>
                    <a:pt x="324" y="153"/>
                  </a:cubicBezTo>
                  <a:cubicBezTo>
                    <a:pt x="316" y="153"/>
                    <a:pt x="312" y="132"/>
                    <a:pt x="328" y="131"/>
                  </a:cubicBezTo>
                  <a:cubicBezTo>
                    <a:pt x="343" y="130"/>
                    <a:pt x="354" y="125"/>
                    <a:pt x="344" y="113"/>
                  </a:cubicBezTo>
                  <a:cubicBezTo>
                    <a:pt x="334" y="101"/>
                    <a:pt x="296" y="79"/>
                    <a:pt x="296" y="58"/>
                  </a:cubicBezTo>
                  <a:cubicBezTo>
                    <a:pt x="296" y="37"/>
                    <a:pt x="291" y="0"/>
                    <a:pt x="270" y="6"/>
                  </a:cubicBezTo>
                  <a:cubicBezTo>
                    <a:pt x="249" y="11"/>
                    <a:pt x="226" y="11"/>
                    <a:pt x="215" y="15"/>
                  </a:cubicBezTo>
                  <a:cubicBezTo>
                    <a:pt x="204" y="18"/>
                    <a:pt x="197" y="29"/>
                    <a:pt x="186" y="34"/>
                  </a:cubicBezTo>
                  <a:cubicBezTo>
                    <a:pt x="175" y="38"/>
                    <a:pt x="174" y="42"/>
                    <a:pt x="164" y="52"/>
                  </a:cubicBezTo>
                  <a:cubicBezTo>
                    <a:pt x="154" y="62"/>
                    <a:pt x="144" y="70"/>
                    <a:pt x="140" y="57"/>
                  </a:cubicBezTo>
                  <a:cubicBezTo>
                    <a:pt x="140" y="57"/>
                    <a:pt x="136" y="56"/>
                    <a:pt x="126" y="60"/>
                  </a:cubicBezTo>
                  <a:cubicBezTo>
                    <a:pt x="117" y="63"/>
                    <a:pt x="111" y="68"/>
                    <a:pt x="111" y="76"/>
                  </a:cubicBezTo>
                  <a:cubicBezTo>
                    <a:pt x="111" y="83"/>
                    <a:pt x="111" y="90"/>
                    <a:pt x="105" y="97"/>
                  </a:cubicBezTo>
                  <a:cubicBezTo>
                    <a:pt x="100" y="103"/>
                    <a:pt x="102" y="109"/>
                    <a:pt x="96" y="115"/>
                  </a:cubicBezTo>
                  <a:cubicBezTo>
                    <a:pt x="90" y="121"/>
                    <a:pt x="93" y="129"/>
                    <a:pt x="83" y="131"/>
                  </a:cubicBezTo>
                  <a:cubicBezTo>
                    <a:pt x="72" y="133"/>
                    <a:pt x="58" y="136"/>
                    <a:pt x="52" y="138"/>
                  </a:cubicBezTo>
                  <a:cubicBezTo>
                    <a:pt x="47" y="140"/>
                    <a:pt x="36" y="143"/>
                    <a:pt x="45" y="147"/>
                  </a:cubicBezTo>
                  <a:cubicBezTo>
                    <a:pt x="53" y="151"/>
                    <a:pt x="78" y="153"/>
                    <a:pt x="68" y="162"/>
                  </a:cubicBezTo>
                  <a:cubicBezTo>
                    <a:pt x="57" y="171"/>
                    <a:pt x="50" y="186"/>
                    <a:pt x="38" y="186"/>
                  </a:cubicBezTo>
                  <a:cubicBezTo>
                    <a:pt x="25" y="187"/>
                    <a:pt x="0" y="191"/>
                    <a:pt x="4" y="202"/>
                  </a:cubicBezTo>
                  <a:cubicBezTo>
                    <a:pt x="9" y="213"/>
                    <a:pt x="24" y="213"/>
                    <a:pt x="31" y="230"/>
                  </a:cubicBezTo>
                  <a:cubicBezTo>
                    <a:pt x="39" y="247"/>
                    <a:pt x="48" y="251"/>
                    <a:pt x="56" y="251"/>
                  </a:cubicBezTo>
                  <a:cubicBezTo>
                    <a:pt x="64" y="251"/>
                    <a:pt x="61" y="245"/>
                    <a:pt x="67" y="258"/>
                  </a:cubicBezTo>
                  <a:cubicBezTo>
                    <a:pt x="74" y="271"/>
                    <a:pt x="87" y="272"/>
                    <a:pt x="93" y="272"/>
                  </a:cubicBezTo>
                  <a:cubicBezTo>
                    <a:pt x="99" y="272"/>
                    <a:pt x="108" y="286"/>
                    <a:pt x="118" y="276"/>
                  </a:cubicBezTo>
                  <a:cubicBezTo>
                    <a:pt x="128" y="267"/>
                    <a:pt x="132" y="259"/>
                    <a:pt x="137" y="257"/>
                  </a:cubicBezTo>
                  <a:cubicBezTo>
                    <a:pt x="142" y="256"/>
                    <a:pt x="132" y="248"/>
                    <a:pt x="135" y="235"/>
                  </a:cubicBezTo>
                  <a:cubicBezTo>
                    <a:pt x="137" y="222"/>
                    <a:pt x="139" y="221"/>
                    <a:pt x="151" y="215"/>
                  </a:cubicBezTo>
                  <a:cubicBezTo>
                    <a:pt x="162" y="209"/>
                    <a:pt x="170" y="217"/>
                    <a:pt x="177" y="224"/>
                  </a:cubicBezTo>
                  <a:cubicBezTo>
                    <a:pt x="183" y="231"/>
                    <a:pt x="182" y="248"/>
                    <a:pt x="189" y="254"/>
                  </a:cubicBezTo>
                  <a:cubicBezTo>
                    <a:pt x="197" y="260"/>
                    <a:pt x="212" y="245"/>
                    <a:pt x="211" y="265"/>
                  </a:cubicBezTo>
                  <a:cubicBezTo>
                    <a:pt x="210" y="285"/>
                    <a:pt x="206" y="303"/>
                    <a:pt x="222" y="298"/>
                  </a:cubicBezTo>
                  <a:cubicBezTo>
                    <a:pt x="237" y="293"/>
                    <a:pt x="246" y="287"/>
                    <a:pt x="260" y="282"/>
                  </a:cubicBezTo>
                  <a:cubicBezTo>
                    <a:pt x="275" y="276"/>
                    <a:pt x="281" y="284"/>
                    <a:pt x="282" y="288"/>
                  </a:cubicBezTo>
                  <a:cubicBezTo>
                    <a:pt x="283" y="291"/>
                    <a:pt x="287" y="296"/>
                    <a:pt x="295" y="301"/>
                  </a:cubicBezTo>
                  <a:cubicBezTo>
                    <a:pt x="305" y="294"/>
                    <a:pt x="311" y="285"/>
                    <a:pt x="317" y="277"/>
                  </a:cubicBezTo>
                  <a:cubicBezTo>
                    <a:pt x="324" y="266"/>
                    <a:pt x="319" y="246"/>
                    <a:pt x="334" y="248"/>
                  </a:cubicBezTo>
                  <a:cubicBezTo>
                    <a:pt x="350" y="250"/>
                    <a:pt x="365" y="237"/>
                    <a:pt x="366" y="228"/>
                  </a:cubicBezTo>
                  <a:cubicBezTo>
                    <a:pt x="367" y="219"/>
                    <a:pt x="361" y="218"/>
                    <a:pt x="354" y="215"/>
                  </a:cubicBezTo>
                  <a:cubicBezTo>
                    <a:pt x="348" y="212"/>
                    <a:pt x="331" y="203"/>
                    <a:pt x="344" y="188"/>
                  </a:cubicBezTo>
                  <a:cubicBezTo>
                    <a:pt x="356" y="174"/>
                    <a:pt x="369" y="208"/>
                    <a:pt x="375" y="188"/>
                  </a:cubicBezTo>
                  <a:cubicBezTo>
                    <a:pt x="382" y="168"/>
                    <a:pt x="384" y="142"/>
                    <a:pt x="361" y="143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99" name="Google Shape;299;p50"/>
            <p:cNvSpPr/>
            <p:nvPr/>
          </p:nvSpPr>
          <p:spPr>
            <a:xfrm>
              <a:off x="-12218988" y="187325"/>
              <a:ext cx="646112" cy="949326"/>
            </a:xfrm>
            <a:custGeom>
              <a:rect b="b" l="l" r="r" t="t"/>
              <a:pathLst>
                <a:path extrusionOk="0" h="926" w="631">
                  <a:moveTo>
                    <a:pt x="599" y="325"/>
                  </a:moveTo>
                  <a:cubicBezTo>
                    <a:pt x="598" y="321"/>
                    <a:pt x="592" y="313"/>
                    <a:pt x="577" y="319"/>
                  </a:cubicBezTo>
                  <a:cubicBezTo>
                    <a:pt x="563" y="324"/>
                    <a:pt x="554" y="330"/>
                    <a:pt x="539" y="335"/>
                  </a:cubicBezTo>
                  <a:cubicBezTo>
                    <a:pt x="523" y="340"/>
                    <a:pt x="527" y="322"/>
                    <a:pt x="528" y="302"/>
                  </a:cubicBezTo>
                  <a:cubicBezTo>
                    <a:pt x="529" y="282"/>
                    <a:pt x="514" y="297"/>
                    <a:pt x="506" y="291"/>
                  </a:cubicBezTo>
                  <a:cubicBezTo>
                    <a:pt x="499" y="285"/>
                    <a:pt x="500" y="268"/>
                    <a:pt x="494" y="261"/>
                  </a:cubicBezTo>
                  <a:cubicBezTo>
                    <a:pt x="487" y="254"/>
                    <a:pt x="479" y="246"/>
                    <a:pt x="468" y="252"/>
                  </a:cubicBezTo>
                  <a:cubicBezTo>
                    <a:pt x="456" y="258"/>
                    <a:pt x="454" y="259"/>
                    <a:pt x="452" y="272"/>
                  </a:cubicBezTo>
                  <a:cubicBezTo>
                    <a:pt x="449" y="285"/>
                    <a:pt x="459" y="293"/>
                    <a:pt x="454" y="294"/>
                  </a:cubicBezTo>
                  <a:cubicBezTo>
                    <a:pt x="449" y="296"/>
                    <a:pt x="445" y="304"/>
                    <a:pt x="435" y="313"/>
                  </a:cubicBezTo>
                  <a:cubicBezTo>
                    <a:pt x="425" y="323"/>
                    <a:pt x="416" y="309"/>
                    <a:pt x="410" y="309"/>
                  </a:cubicBezTo>
                  <a:cubicBezTo>
                    <a:pt x="404" y="309"/>
                    <a:pt x="391" y="308"/>
                    <a:pt x="384" y="295"/>
                  </a:cubicBezTo>
                  <a:cubicBezTo>
                    <a:pt x="378" y="282"/>
                    <a:pt x="381" y="288"/>
                    <a:pt x="373" y="288"/>
                  </a:cubicBezTo>
                  <a:cubicBezTo>
                    <a:pt x="365" y="288"/>
                    <a:pt x="356" y="284"/>
                    <a:pt x="348" y="267"/>
                  </a:cubicBezTo>
                  <a:cubicBezTo>
                    <a:pt x="341" y="250"/>
                    <a:pt x="326" y="250"/>
                    <a:pt x="321" y="239"/>
                  </a:cubicBezTo>
                  <a:cubicBezTo>
                    <a:pt x="317" y="228"/>
                    <a:pt x="342" y="224"/>
                    <a:pt x="355" y="223"/>
                  </a:cubicBezTo>
                  <a:cubicBezTo>
                    <a:pt x="367" y="223"/>
                    <a:pt x="374" y="208"/>
                    <a:pt x="385" y="199"/>
                  </a:cubicBezTo>
                  <a:cubicBezTo>
                    <a:pt x="395" y="190"/>
                    <a:pt x="370" y="188"/>
                    <a:pt x="362" y="184"/>
                  </a:cubicBezTo>
                  <a:cubicBezTo>
                    <a:pt x="353" y="180"/>
                    <a:pt x="364" y="177"/>
                    <a:pt x="369" y="175"/>
                  </a:cubicBezTo>
                  <a:cubicBezTo>
                    <a:pt x="375" y="173"/>
                    <a:pt x="389" y="170"/>
                    <a:pt x="400" y="168"/>
                  </a:cubicBezTo>
                  <a:cubicBezTo>
                    <a:pt x="410" y="166"/>
                    <a:pt x="407" y="158"/>
                    <a:pt x="413" y="152"/>
                  </a:cubicBezTo>
                  <a:cubicBezTo>
                    <a:pt x="419" y="146"/>
                    <a:pt x="417" y="140"/>
                    <a:pt x="422" y="134"/>
                  </a:cubicBezTo>
                  <a:cubicBezTo>
                    <a:pt x="428" y="127"/>
                    <a:pt x="428" y="120"/>
                    <a:pt x="428" y="113"/>
                  </a:cubicBezTo>
                  <a:cubicBezTo>
                    <a:pt x="428" y="105"/>
                    <a:pt x="434" y="100"/>
                    <a:pt x="443" y="97"/>
                  </a:cubicBezTo>
                  <a:cubicBezTo>
                    <a:pt x="453" y="93"/>
                    <a:pt x="457" y="94"/>
                    <a:pt x="457" y="94"/>
                  </a:cubicBezTo>
                  <a:cubicBezTo>
                    <a:pt x="452" y="80"/>
                    <a:pt x="457" y="80"/>
                    <a:pt x="470" y="69"/>
                  </a:cubicBezTo>
                  <a:cubicBezTo>
                    <a:pt x="483" y="58"/>
                    <a:pt x="468" y="47"/>
                    <a:pt x="460" y="42"/>
                  </a:cubicBezTo>
                  <a:cubicBezTo>
                    <a:pt x="452" y="37"/>
                    <a:pt x="439" y="0"/>
                    <a:pt x="433" y="13"/>
                  </a:cubicBezTo>
                  <a:cubicBezTo>
                    <a:pt x="428" y="26"/>
                    <a:pt x="436" y="35"/>
                    <a:pt x="420" y="37"/>
                  </a:cubicBezTo>
                  <a:cubicBezTo>
                    <a:pt x="405" y="40"/>
                    <a:pt x="416" y="37"/>
                    <a:pt x="420" y="53"/>
                  </a:cubicBezTo>
                  <a:cubicBezTo>
                    <a:pt x="425" y="68"/>
                    <a:pt x="431" y="93"/>
                    <a:pt x="412" y="85"/>
                  </a:cubicBezTo>
                  <a:cubicBezTo>
                    <a:pt x="394" y="77"/>
                    <a:pt x="400" y="45"/>
                    <a:pt x="380" y="46"/>
                  </a:cubicBezTo>
                  <a:cubicBezTo>
                    <a:pt x="360" y="47"/>
                    <a:pt x="365" y="62"/>
                    <a:pt x="346" y="62"/>
                  </a:cubicBezTo>
                  <a:cubicBezTo>
                    <a:pt x="327" y="62"/>
                    <a:pt x="302" y="65"/>
                    <a:pt x="304" y="73"/>
                  </a:cubicBezTo>
                  <a:cubicBezTo>
                    <a:pt x="306" y="80"/>
                    <a:pt x="306" y="90"/>
                    <a:pt x="293" y="94"/>
                  </a:cubicBezTo>
                  <a:cubicBezTo>
                    <a:pt x="280" y="97"/>
                    <a:pt x="276" y="104"/>
                    <a:pt x="286" y="111"/>
                  </a:cubicBezTo>
                  <a:cubicBezTo>
                    <a:pt x="296" y="119"/>
                    <a:pt x="294" y="136"/>
                    <a:pt x="290" y="136"/>
                  </a:cubicBezTo>
                  <a:cubicBezTo>
                    <a:pt x="285" y="136"/>
                    <a:pt x="265" y="141"/>
                    <a:pt x="266" y="147"/>
                  </a:cubicBezTo>
                  <a:cubicBezTo>
                    <a:pt x="268" y="152"/>
                    <a:pt x="253" y="163"/>
                    <a:pt x="245" y="169"/>
                  </a:cubicBezTo>
                  <a:cubicBezTo>
                    <a:pt x="238" y="174"/>
                    <a:pt x="228" y="188"/>
                    <a:pt x="245" y="191"/>
                  </a:cubicBezTo>
                  <a:cubicBezTo>
                    <a:pt x="263" y="194"/>
                    <a:pt x="290" y="201"/>
                    <a:pt x="300" y="191"/>
                  </a:cubicBezTo>
                  <a:cubicBezTo>
                    <a:pt x="310" y="181"/>
                    <a:pt x="324" y="179"/>
                    <a:pt x="318" y="192"/>
                  </a:cubicBezTo>
                  <a:cubicBezTo>
                    <a:pt x="313" y="205"/>
                    <a:pt x="310" y="235"/>
                    <a:pt x="310" y="235"/>
                  </a:cubicBezTo>
                  <a:cubicBezTo>
                    <a:pt x="310" y="235"/>
                    <a:pt x="285" y="225"/>
                    <a:pt x="278" y="235"/>
                  </a:cubicBezTo>
                  <a:cubicBezTo>
                    <a:pt x="270" y="245"/>
                    <a:pt x="266" y="254"/>
                    <a:pt x="266" y="261"/>
                  </a:cubicBezTo>
                  <a:cubicBezTo>
                    <a:pt x="266" y="267"/>
                    <a:pt x="271" y="285"/>
                    <a:pt x="257" y="285"/>
                  </a:cubicBezTo>
                  <a:cubicBezTo>
                    <a:pt x="242" y="285"/>
                    <a:pt x="215" y="275"/>
                    <a:pt x="208" y="280"/>
                  </a:cubicBezTo>
                  <a:cubicBezTo>
                    <a:pt x="201" y="284"/>
                    <a:pt x="209" y="299"/>
                    <a:pt x="195" y="298"/>
                  </a:cubicBezTo>
                  <a:cubicBezTo>
                    <a:pt x="180" y="297"/>
                    <a:pt x="187" y="268"/>
                    <a:pt x="168" y="272"/>
                  </a:cubicBezTo>
                  <a:cubicBezTo>
                    <a:pt x="149" y="275"/>
                    <a:pt x="118" y="262"/>
                    <a:pt x="105" y="271"/>
                  </a:cubicBezTo>
                  <a:cubicBezTo>
                    <a:pt x="92" y="280"/>
                    <a:pt x="98" y="289"/>
                    <a:pt x="82" y="285"/>
                  </a:cubicBezTo>
                  <a:cubicBezTo>
                    <a:pt x="65" y="281"/>
                    <a:pt x="51" y="281"/>
                    <a:pt x="60" y="291"/>
                  </a:cubicBezTo>
                  <a:cubicBezTo>
                    <a:pt x="69" y="301"/>
                    <a:pt x="94" y="326"/>
                    <a:pt x="86" y="330"/>
                  </a:cubicBezTo>
                  <a:cubicBezTo>
                    <a:pt x="78" y="335"/>
                    <a:pt x="36" y="325"/>
                    <a:pt x="49" y="340"/>
                  </a:cubicBezTo>
                  <a:cubicBezTo>
                    <a:pt x="61" y="356"/>
                    <a:pt x="71" y="376"/>
                    <a:pt x="85" y="371"/>
                  </a:cubicBezTo>
                  <a:cubicBezTo>
                    <a:pt x="100" y="367"/>
                    <a:pt x="128" y="347"/>
                    <a:pt x="128" y="360"/>
                  </a:cubicBezTo>
                  <a:cubicBezTo>
                    <a:pt x="128" y="374"/>
                    <a:pt x="126" y="389"/>
                    <a:pt x="115" y="391"/>
                  </a:cubicBezTo>
                  <a:cubicBezTo>
                    <a:pt x="104" y="393"/>
                    <a:pt x="70" y="405"/>
                    <a:pt x="78" y="418"/>
                  </a:cubicBezTo>
                  <a:cubicBezTo>
                    <a:pt x="87" y="431"/>
                    <a:pt x="72" y="435"/>
                    <a:pt x="65" y="448"/>
                  </a:cubicBezTo>
                  <a:cubicBezTo>
                    <a:pt x="59" y="460"/>
                    <a:pt x="65" y="477"/>
                    <a:pt x="71" y="480"/>
                  </a:cubicBezTo>
                  <a:cubicBezTo>
                    <a:pt x="76" y="482"/>
                    <a:pt x="114" y="482"/>
                    <a:pt x="113" y="489"/>
                  </a:cubicBezTo>
                  <a:cubicBezTo>
                    <a:pt x="112" y="495"/>
                    <a:pt x="84" y="510"/>
                    <a:pt x="117" y="511"/>
                  </a:cubicBezTo>
                  <a:cubicBezTo>
                    <a:pt x="150" y="512"/>
                    <a:pt x="168" y="508"/>
                    <a:pt x="180" y="511"/>
                  </a:cubicBezTo>
                  <a:cubicBezTo>
                    <a:pt x="192" y="513"/>
                    <a:pt x="231" y="485"/>
                    <a:pt x="219" y="511"/>
                  </a:cubicBezTo>
                  <a:cubicBezTo>
                    <a:pt x="207" y="537"/>
                    <a:pt x="188" y="538"/>
                    <a:pt x="169" y="546"/>
                  </a:cubicBezTo>
                  <a:cubicBezTo>
                    <a:pt x="150" y="554"/>
                    <a:pt x="150" y="565"/>
                    <a:pt x="151" y="576"/>
                  </a:cubicBezTo>
                  <a:cubicBezTo>
                    <a:pt x="153" y="587"/>
                    <a:pt x="163" y="609"/>
                    <a:pt x="145" y="621"/>
                  </a:cubicBezTo>
                  <a:cubicBezTo>
                    <a:pt x="127" y="633"/>
                    <a:pt x="98" y="635"/>
                    <a:pt x="100" y="648"/>
                  </a:cubicBezTo>
                  <a:cubicBezTo>
                    <a:pt x="101" y="661"/>
                    <a:pt x="123" y="657"/>
                    <a:pt x="144" y="653"/>
                  </a:cubicBezTo>
                  <a:cubicBezTo>
                    <a:pt x="165" y="650"/>
                    <a:pt x="149" y="669"/>
                    <a:pt x="180" y="652"/>
                  </a:cubicBezTo>
                  <a:cubicBezTo>
                    <a:pt x="211" y="636"/>
                    <a:pt x="211" y="616"/>
                    <a:pt x="219" y="625"/>
                  </a:cubicBezTo>
                  <a:cubicBezTo>
                    <a:pt x="227" y="633"/>
                    <a:pt x="238" y="648"/>
                    <a:pt x="216" y="652"/>
                  </a:cubicBezTo>
                  <a:cubicBezTo>
                    <a:pt x="193" y="657"/>
                    <a:pt x="165" y="669"/>
                    <a:pt x="146" y="673"/>
                  </a:cubicBezTo>
                  <a:cubicBezTo>
                    <a:pt x="127" y="678"/>
                    <a:pt x="114" y="677"/>
                    <a:pt x="102" y="691"/>
                  </a:cubicBezTo>
                  <a:cubicBezTo>
                    <a:pt x="90" y="705"/>
                    <a:pt x="95" y="716"/>
                    <a:pt x="96" y="721"/>
                  </a:cubicBezTo>
                  <a:cubicBezTo>
                    <a:pt x="97" y="725"/>
                    <a:pt x="84" y="747"/>
                    <a:pt x="78" y="743"/>
                  </a:cubicBezTo>
                  <a:cubicBezTo>
                    <a:pt x="73" y="738"/>
                    <a:pt x="59" y="729"/>
                    <a:pt x="46" y="736"/>
                  </a:cubicBezTo>
                  <a:cubicBezTo>
                    <a:pt x="34" y="744"/>
                    <a:pt x="13" y="748"/>
                    <a:pt x="21" y="757"/>
                  </a:cubicBezTo>
                  <a:cubicBezTo>
                    <a:pt x="29" y="766"/>
                    <a:pt x="25" y="763"/>
                    <a:pt x="63" y="763"/>
                  </a:cubicBezTo>
                  <a:cubicBezTo>
                    <a:pt x="101" y="763"/>
                    <a:pt x="118" y="755"/>
                    <a:pt x="104" y="763"/>
                  </a:cubicBezTo>
                  <a:cubicBezTo>
                    <a:pt x="90" y="772"/>
                    <a:pt x="72" y="768"/>
                    <a:pt x="49" y="789"/>
                  </a:cubicBezTo>
                  <a:cubicBezTo>
                    <a:pt x="25" y="810"/>
                    <a:pt x="0" y="819"/>
                    <a:pt x="19" y="830"/>
                  </a:cubicBezTo>
                  <a:cubicBezTo>
                    <a:pt x="39" y="841"/>
                    <a:pt x="64" y="851"/>
                    <a:pt x="84" y="838"/>
                  </a:cubicBezTo>
                  <a:cubicBezTo>
                    <a:pt x="104" y="825"/>
                    <a:pt x="122" y="808"/>
                    <a:pt x="118" y="823"/>
                  </a:cubicBezTo>
                  <a:cubicBezTo>
                    <a:pt x="115" y="837"/>
                    <a:pt x="69" y="852"/>
                    <a:pt x="63" y="869"/>
                  </a:cubicBezTo>
                  <a:cubicBezTo>
                    <a:pt x="57" y="886"/>
                    <a:pt x="75" y="900"/>
                    <a:pt x="87" y="887"/>
                  </a:cubicBezTo>
                  <a:cubicBezTo>
                    <a:pt x="100" y="873"/>
                    <a:pt x="139" y="852"/>
                    <a:pt x="138" y="856"/>
                  </a:cubicBezTo>
                  <a:cubicBezTo>
                    <a:pt x="137" y="859"/>
                    <a:pt x="119" y="888"/>
                    <a:pt x="113" y="899"/>
                  </a:cubicBezTo>
                  <a:cubicBezTo>
                    <a:pt x="106" y="910"/>
                    <a:pt x="109" y="926"/>
                    <a:pt x="144" y="899"/>
                  </a:cubicBezTo>
                  <a:cubicBezTo>
                    <a:pt x="178" y="871"/>
                    <a:pt x="153" y="900"/>
                    <a:pt x="169" y="900"/>
                  </a:cubicBezTo>
                  <a:cubicBezTo>
                    <a:pt x="186" y="900"/>
                    <a:pt x="222" y="907"/>
                    <a:pt x="247" y="886"/>
                  </a:cubicBezTo>
                  <a:cubicBezTo>
                    <a:pt x="271" y="865"/>
                    <a:pt x="305" y="850"/>
                    <a:pt x="305" y="841"/>
                  </a:cubicBezTo>
                  <a:cubicBezTo>
                    <a:pt x="305" y="832"/>
                    <a:pt x="286" y="811"/>
                    <a:pt x="299" y="811"/>
                  </a:cubicBezTo>
                  <a:cubicBezTo>
                    <a:pt x="311" y="811"/>
                    <a:pt x="290" y="836"/>
                    <a:pt x="322" y="832"/>
                  </a:cubicBezTo>
                  <a:cubicBezTo>
                    <a:pt x="354" y="829"/>
                    <a:pt x="357" y="823"/>
                    <a:pt x="364" y="810"/>
                  </a:cubicBezTo>
                  <a:cubicBezTo>
                    <a:pt x="370" y="798"/>
                    <a:pt x="358" y="793"/>
                    <a:pt x="380" y="794"/>
                  </a:cubicBezTo>
                  <a:cubicBezTo>
                    <a:pt x="403" y="795"/>
                    <a:pt x="408" y="788"/>
                    <a:pt x="419" y="779"/>
                  </a:cubicBezTo>
                  <a:cubicBezTo>
                    <a:pt x="430" y="771"/>
                    <a:pt x="436" y="764"/>
                    <a:pt x="456" y="765"/>
                  </a:cubicBezTo>
                  <a:cubicBezTo>
                    <a:pt x="475" y="766"/>
                    <a:pt x="505" y="750"/>
                    <a:pt x="505" y="744"/>
                  </a:cubicBezTo>
                  <a:cubicBezTo>
                    <a:pt x="505" y="738"/>
                    <a:pt x="518" y="741"/>
                    <a:pt x="542" y="745"/>
                  </a:cubicBezTo>
                  <a:cubicBezTo>
                    <a:pt x="566" y="750"/>
                    <a:pt x="573" y="736"/>
                    <a:pt x="563" y="729"/>
                  </a:cubicBezTo>
                  <a:cubicBezTo>
                    <a:pt x="553" y="721"/>
                    <a:pt x="557" y="704"/>
                    <a:pt x="569" y="695"/>
                  </a:cubicBezTo>
                  <a:cubicBezTo>
                    <a:pt x="582" y="686"/>
                    <a:pt x="588" y="675"/>
                    <a:pt x="594" y="654"/>
                  </a:cubicBezTo>
                  <a:cubicBezTo>
                    <a:pt x="599" y="633"/>
                    <a:pt x="605" y="627"/>
                    <a:pt x="618" y="608"/>
                  </a:cubicBezTo>
                  <a:cubicBezTo>
                    <a:pt x="631" y="589"/>
                    <a:pt x="617" y="525"/>
                    <a:pt x="608" y="512"/>
                  </a:cubicBezTo>
                  <a:cubicBezTo>
                    <a:pt x="599" y="498"/>
                    <a:pt x="582" y="498"/>
                    <a:pt x="597" y="471"/>
                  </a:cubicBezTo>
                  <a:cubicBezTo>
                    <a:pt x="613" y="443"/>
                    <a:pt x="604" y="429"/>
                    <a:pt x="593" y="426"/>
                  </a:cubicBezTo>
                  <a:cubicBezTo>
                    <a:pt x="582" y="422"/>
                    <a:pt x="596" y="368"/>
                    <a:pt x="578" y="366"/>
                  </a:cubicBezTo>
                  <a:cubicBezTo>
                    <a:pt x="561" y="364"/>
                    <a:pt x="552" y="364"/>
                    <a:pt x="572" y="348"/>
                  </a:cubicBezTo>
                  <a:cubicBezTo>
                    <a:pt x="572" y="348"/>
                    <a:pt x="584" y="350"/>
                    <a:pt x="602" y="344"/>
                  </a:cubicBezTo>
                  <a:cubicBezTo>
                    <a:pt x="606" y="342"/>
                    <a:pt x="609" y="340"/>
                    <a:pt x="612" y="338"/>
                  </a:cubicBezTo>
                  <a:cubicBezTo>
                    <a:pt x="604" y="333"/>
                    <a:pt x="600" y="328"/>
                    <a:pt x="599" y="325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00" name="Google Shape;300;p50"/>
            <p:cNvSpPr/>
            <p:nvPr/>
          </p:nvSpPr>
          <p:spPr>
            <a:xfrm>
              <a:off x="-10075863" y="-4849813"/>
              <a:ext cx="3698874" cy="4403724"/>
            </a:xfrm>
            <a:custGeom>
              <a:rect b="b" l="l" r="r" t="t"/>
              <a:pathLst>
                <a:path extrusionOk="0" h="4299" w="3611">
                  <a:moveTo>
                    <a:pt x="911" y="4053"/>
                  </a:moveTo>
                  <a:cubicBezTo>
                    <a:pt x="925" y="4073"/>
                    <a:pt x="945" y="4052"/>
                    <a:pt x="952" y="4007"/>
                  </a:cubicBezTo>
                  <a:cubicBezTo>
                    <a:pt x="960" y="3963"/>
                    <a:pt x="931" y="3926"/>
                    <a:pt x="952" y="3906"/>
                  </a:cubicBezTo>
                  <a:cubicBezTo>
                    <a:pt x="973" y="3886"/>
                    <a:pt x="968" y="3876"/>
                    <a:pt x="960" y="3863"/>
                  </a:cubicBezTo>
                  <a:cubicBezTo>
                    <a:pt x="953" y="3850"/>
                    <a:pt x="951" y="3777"/>
                    <a:pt x="991" y="3777"/>
                  </a:cubicBezTo>
                  <a:cubicBezTo>
                    <a:pt x="1031" y="3777"/>
                    <a:pt x="1067" y="3657"/>
                    <a:pt x="1069" y="3627"/>
                  </a:cubicBezTo>
                  <a:cubicBezTo>
                    <a:pt x="1070" y="3598"/>
                    <a:pt x="1031" y="3558"/>
                    <a:pt x="1028" y="3498"/>
                  </a:cubicBezTo>
                  <a:cubicBezTo>
                    <a:pt x="1024" y="3438"/>
                    <a:pt x="1074" y="3461"/>
                    <a:pt x="1094" y="3418"/>
                  </a:cubicBezTo>
                  <a:cubicBezTo>
                    <a:pt x="1114" y="3375"/>
                    <a:pt x="1077" y="3362"/>
                    <a:pt x="1047" y="3335"/>
                  </a:cubicBezTo>
                  <a:cubicBezTo>
                    <a:pt x="1018" y="3309"/>
                    <a:pt x="1014" y="3282"/>
                    <a:pt x="1008" y="3226"/>
                  </a:cubicBezTo>
                  <a:cubicBezTo>
                    <a:pt x="1001" y="3170"/>
                    <a:pt x="1031" y="3100"/>
                    <a:pt x="1003" y="3043"/>
                  </a:cubicBezTo>
                  <a:cubicBezTo>
                    <a:pt x="975" y="2987"/>
                    <a:pt x="1004" y="2971"/>
                    <a:pt x="1018" y="2927"/>
                  </a:cubicBezTo>
                  <a:cubicBezTo>
                    <a:pt x="1031" y="2884"/>
                    <a:pt x="1004" y="2881"/>
                    <a:pt x="1004" y="2844"/>
                  </a:cubicBezTo>
                  <a:cubicBezTo>
                    <a:pt x="1004" y="2808"/>
                    <a:pt x="1001" y="2765"/>
                    <a:pt x="1004" y="2715"/>
                  </a:cubicBezTo>
                  <a:cubicBezTo>
                    <a:pt x="1008" y="2665"/>
                    <a:pt x="1087" y="2632"/>
                    <a:pt x="1134" y="2602"/>
                  </a:cubicBezTo>
                  <a:cubicBezTo>
                    <a:pt x="1180" y="2572"/>
                    <a:pt x="1187" y="2609"/>
                    <a:pt x="1243" y="2602"/>
                  </a:cubicBezTo>
                  <a:cubicBezTo>
                    <a:pt x="1300" y="2596"/>
                    <a:pt x="1256" y="2529"/>
                    <a:pt x="1230" y="2470"/>
                  </a:cubicBezTo>
                  <a:cubicBezTo>
                    <a:pt x="1203" y="2410"/>
                    <a:pt x="1223" y="2423"/>
                    <a:pt x="1230" y="2383"/>
                  </a:cubicBezTo>
                  <a:cubicBezTo>
                    <a:pt x="1237" y="2344"/>
                    <a:pt x="1253" y="2320"/>
                    <a:pt x="1283" y="2239"/>
                  </a:cubicBezTo>
                  <a:cubicBezTo>
                    <a:pt x="1313" y="2158"/>
                    <a:pt x="1313" y="2131"/>
                    <a:pt x="1333" y="2078"/>
                  </a:cubicBezTo>
                  <a:cubicBezTo>
                    <a:pt x="1353" y="2025"/>
                    <a:pt x="1326" y="1982"/>
                    <a:pt x="1333" y="1926"/>
                  </a:cubicBezTo>
                  <a:cubicBezTo>
                    <a:pt x="1339" y="1869"/>
                    <a:pt x="1366" y="1912"/>
                    <a:pt x="1422" y="1896"/>
                  </a:cubicBezTo>
                  <a:cubicBezTo>
                    <a:pt x="1479" y="1879"/>
                    <a:pt x="1452" y="1856"/>
                    <a:pt x="1442" y="1806"/>
                  </a:cubicBezTo>
                  <a:cubicBezTo>
                    <a:pt x="1432" y="1756"/>
                    <a:pt x="1512" y="1677"/>
                    <a:pt x="1552" y="1644"/>
                  </a:cubicBezTo>
                  <a:cubicBezTo>
                    <a:pt x="1591" y="1610"/>
                    <a:pt x="1588" y="1590"/>
                    <a:pt x="1582" y="1551"/>
                  </a:cubicBezTo>
                  <a:cubicBezTo>
                    <a:pt x="1575" y="1511"/>
                    <a:pt x="1568" y="1428"/>
                    <a:pt x="1582" y="1405"/>
                  </a:cubicBezTo>
                  <a:cubicBezTo>
                    <a:pt x="1595" y="1381"/>
                    <a:pt x="1621" y="1298"/>
                    <a:pt x="1638" y="1249"/>
                  </a:cubicBezTo>
                  <a:cubicBezTo>
                    <a:pt x="1655" y="1200"/>
                    <a:pt x="1698" y="1235"/>
                    <a:pt x="1731" y="1245"/>
                  </a:cubicBezTo>
                  <a:cubicBezTo>
                    <a:pt x="1764" y="1255"/>
                    <a:pt x="1781" y="1245"/>
                    <a:pt x="1794" y="1206"/>
                  </a:cubicBezTo>
                  <a:cubicBezTo>
                    <a:pt x="1807" y="1166"/>
                    <a:pt x="1824" y="1136"/>
                    <a:pt x="1840" y="1073"/>
                  </a:cubicBezTo>
                  <a:cubicBezTo>
                    <a:pt x="1857" y="1010"/>
                    <a:pt x="1890" y="1073"/>
                    <a:pt x="1917" y="1063"/>
                  </a:cubicBezTo>
                  <a:cubicBezTo>
                    <a:pt x="1943" y="1053"/>
                    <a:pt x="2009" y="1113"/>
                    <a:pt x="2039" y="1119"/>
                  </a:cubicBezTo>
                  <a:cubicBezTo>
                    <a:pt x="2069" y="1126"/>
                    <a:pt x="2096" y="1080"/>
                    <a:pt x="2069" y="1056"/>
                  </a:cubicBezTo>
                  <a:cubicBezTo>
                    <a:pt x="2043" y="1033"/>
                    <a:pt x="2076" y="1020"/>
                    <a:pt x="2102" y="990"/>
                  </a:cubicBezTo>
                  <a:cubicBezTo>
                    <a:pt x="2129" y="960"/>
                    <a:pt x="2119" y="897"/>
                    <a:pt x="2092" y="861"/>
                  </a:cubicBezTo>
                  <a:cubicBezTo>
                    <a:pt x="2066" y="824"/>
                    <a:pt x="2119" y="857"/>
                    <a:pt x="2147" y="847"/>
                  </a:cubicBezTo>
                  <a:cubicBezTo>
                    <a:pt x="2175" y="837"/>
                    <a:pt x="2162" y="841"/>
                    <a:pt x="2211" y="851"/>
                  </a:cubicBezTo>
                  <a:cubicBezTo>
                    <a:pt x="2259" y="861"/>
                    <a:pt x="2215" y="837"/>
                    <a:pt x="2211" y="781"/>
                  </a:cubicBezTo>
                  <a:cubicBezTo>
                    <a:pt x="2206" y="725"/>
                    <a:pt x="2275" y="808"/>
                    <a:pt x="2318" y="817"/>
                  </a:cubicBezTo>
                  <a:cubicBezTo>
                    <a:pt x="2361" y="827"/>
                    <a:pt x="2368" y="907"/>
                    <a:pt x="2404" y="963"/>
                  </a:cubicBezTo>
                  <a:cubicBezTo>
                    <a:pt x="2441" y="1020"/>
                    <a:pt x="2457" y="980"/>
                    <a:pt x="2497" y="997"/>
                  </a:cubicBezTo>
                  <a:cubicBezTo>
                    <a:pt x="2537" y="1013"/>
                    <a:pt x="2527" y="990"/>
                    <a:pt x="2567" y="990"/>
                  </a:cubicBezTo>
                  <a:cubicBezTo>
                    <a:pt x="2607" y="990"/>
                    <a:pt x="2597" y="970"/>
                    <a:pt x="2623" y="950"/>
                  </a:cubicBezTo>
                  <a:cubicBezTo>
                    <a:pt x="2650" y="930"/>
                    <a:pt x="2696" y="990"/>
                    <a:pt x="2733" y="1017"/>
                  </a:cubicBezTo>
                  <a:cubicBezTo>
                    <a:pt x="2770" y="1043"/>
                    <a:pt x="2769" y="997"/>
                    <a:pt x="2762" y="963"/>
                  </a:cubicBezTo>
                  <a:cubicBezTo>
                    <a:pt x="2755" y="930"/>
                    <a:pt x="2809" y="937"/>
                    <a:pt x="2839" y="900"/>
                  </a:cubicBezTo>
                  <a:cubicBezTo>
                    <a:pt x="2869" y="864"/>
                    <a:pt x="2869" y="827"/>
                    <a:pt x="2865" y="761"/>
                  </a:cubicBezTo>
                  <a:cubicBezTo>
                    <a:pt x="2862" y="695"/>
                    <a:pt x="2889" y="678"/>
                    <a:pt x="2889" y="635"/>
                  </a:cubicBezTo>
                  <a:cubicBezTo>
                    <a:pt x="2889" y="592"/>
                    <a:pt x="2928" y="615"/>
                    <a:pt x="2935" y="555"/>
                  </a:cubicBezTo>
                  <a:cubicBezTo>
                    <a:pt x="2942" y="496"/>
                    <a:pt x="2955" y="512"/>
                    <a:pt x="3035" y="532"/>
                  </a:cubicBezTo>
                  <a:cubicBezTo>
                    <a:pt x="3114" y="552"/>
                    <a:pt x="3074" y="516"/>
                    <a:pt x="3101" y="469"/>
                  </a:cubicBezTo>
                  <a:cubicBezTo>
                    <a:pt x="3127" y="423"/>
                    <a:pt x="3187" y="549"/>
                    <a:pt x="3257" y="572"/>
                  </a:cubicBezTo>
                  <a:cubicBezTo>
                    <a:pt x="3327" y="595"/>
                    <a:pt x="3330" y="645"/>
                    <a:pt x="3336" y="687"/>
                  </a:cubicBezTo>
                  <a:cubicBezTo>
                    <a:pt x="3343" y="729"/>
                    <a:pt x="3293" y="771"/>
                    <a:pt x="3277" y="831"/>
                  </a:cubicBezTo>
                  <a:cubicBezTo>
                    <a:pt x="3260" y="890"/>
                    <a:pt x="3297" y="861"/>
                    <a:pt x="3310" y="861"/>
                  </a:cubicBezTo>
                  <a:cubicBezTo>
                    <a:pt x="3323" y="861"/>
                    <a:pt x="3366" y="771"/>
                    <a:pt x="3373" y="758"/>
                  </a:cubicBezTo>
                  <a:cubicBezTo>
                    <a:pt x="3380" y="744"/>
                    <a:pt x="3433" y="721"/>
                    <a:pt x="3446" y="718"/>
                  </a:cubicBezTo>
                  <a:cubicBezTo>
                    <a:pt x="3459" y="715"/>
                    <a:pt x="3473" y="662"/>
                    <a:pt x="3479" y="632"/>
                  </a:cubicBezTo>
                  <a:cubicBezTo>
                    <a:pt x="3486" y="602"/>
                    <a:pt x="3479" y="632"/>
                    <a:pt x="3509" y="658"/>
                  </a:cubicBezTo>
                  <a:cubicBezTo>
                    <a:pt x="3539" y="685"/>
                    <a:pt x="3552" y="671"/>
                    <a:pt x="3571" y="658"/>
                  </a:cubicBezTo>
                  <a:cubicBezTo>
                    <a:pt x="3590" y="645"/>
                    <a:pt x="3565" y="595"/>
                    <a:pt x="3560" y="560"/>
                  </a:cubicBezTo>
                  <a:cubicBezTo>
                    <a:pt x="3550" y="553"/>
                    <a:pt x="3550" y="550"/>
                    <a:pt x="3522" y="549"/>
                  </a:cubicBezTo>
                  <a:cubicBezTo>
                    <a:pt x="3494" y="548"/>
                    <a:pt x="3492" y="542"/>
                    <a:pt x="3481" y="526"/>
                  </a:cubicBezTo>
                  <a:cubicBezTo>
                    <a:pt x="3470" y="509"/>
                    <a:pt x="3465" y="522"/>
                    <a:pt x="3462" y="535"/>
                  </a:cubicBezTo>
                  <a:cubicBezTo>
                    <a:pt x="3458" y="549"/>
                    <a:pt x="3449" y="534"/>
                    <a:pt x="3446" y="522"/>
                  </a:cubicBezTo>
                  <a:cubicBezTo>
                    <a:pt x="3443" y="511"/>
                    <a:pt x="3437" y="511"/>
                    <a:pt x="3427" y="526"/>
                  </a:cubicBezTo>
                  <a:cubicBezTo>
                    <a:pt x="3417" y="542"/>
                    <a:pt x="3419" y="534"/>
                    <a:pt x="3400" y="516"/>
                  </a:cubicBezTo>
                  <a:cubicBezTo>
                    <a:pt x="3382" y="497"/>
                    <a:pt x="3386" y="519"/>
                    <a:pt x="3374" y="508"/>
                  </a:cubicBezTo>
                  <a:cubicBezTo>
                    <a:pt x="3361" y="497"/>
                    <a:pt x="3391" y="495"/>
                    <a:pt x="3391" y="485"/>
                  </a:cubicBezTo>
                  <a:cubicBezTo>
                    <a:pt x="3391" y="475"/>
                    <a:pt x="3386" y="484"/>
                    <a:pt x="3366" y="472"/>
                  </a:cubicBezTo>
                  <a:cubicBezTo>
                    <a:pt x="3346" y="461"/>
                    <a:pt x="3311" y="459"/>
                    <a:pt x="3288" y="449"/>
                  </a:cubicBezTo>
                  <a:cubicBezTo>
                    <a:pt x="3264" y="439"/>
                    <a:pt x="3265" y="437"/>
                    <a:pt x="3268" y="430"/>
                  </a:cubicBezTo>
                  <a:cubicBezTo>
                    <a:pt x="3272" y="424"/>
                    <a:pt x="3265" y="424"/>
                    <a:pt x="3266" y="415"/>
                  </a:cubicBezTo>
                  <a:cubicBezTo>
                    <a:pt x="3267" y="407"/>
                    <a:pt x="3288" y="414"/>
                    <a:pt x="3310" y="422"/>
                  </a:cubicBezTo>
                  <a:cubicBezTo>
                    <a:pt x="3332" y="430"/>
                    <a:pt x="3395" y="442"/>
                    <a:pt x="3416" y="448"/>
                  </a:cubicBezTo>
                  <a:cubicBezTo>
                    <a:pt x="3438" y="453"/>
                    <a:pt x="3457" y="448"/>
                    <a:pt x="3473" y="433"/>
                  </a:cubicBezTo>
                  <a:cubicBezTo>
                    <a:pt x="3488" y="419"/>
                    <a:pt x="3494" y="417"/>
                    <a:pt x="3497" y="407"/>
                  </a:cubicBezTo>
                  <a:cubicBezTo>
                    <a:pt x="3501" y="397"/>
                    <a:pt x="3507" y="399"/>
                    <a:pt x="3510" y="384"/>
                  </a:cubicBezTo>
                  <a:cubicBezTo>
                    <a:pt x="3512" y="368"/>
                    <a:pt x="3542" y="375"/>
                    <a:pt x="3560" y="375"/>
                  </a:cubicBezTo>
                  <a:cubicBezTo>
                    <a:pt x="3577" y="375"/>
                    <a:pt x="3578" y="364"/>
                    <a:pt x="3594" y="356"/>
                  </a:cubicBezTo>
                  <a:cubicBezTo>
                    <a:pt x="3611" y="349"/>
                    <a:pt x="3599" y="343"/>
                    <a:pt x="3594" y="335"/>
                  </a:cubicBezTo>
                  <a:cubicBezTo>
                    <a:pt x="3589" y="326"/>
                    <a:pt x="3582" y="317"/>
                    <a:pt x="3577" y="301"/>
                  </a:cubicBezTo>
                  <a:cubicBezTo>
                    <a:pt x="3572" y="285"/>
                    <a:pt x="3569" y="297"/>
                    <a:pt x="3555" y="301"/>
                  </a:cubicBezTo>
                  <a:cubicBezTo>
                    <a:pt x="3542" y="304"/>
                    <a:pt x="3541" y="291"/>
                    <a:pt x="3531" y="279"/>
                  </a:cubicBezTo>
                  <a:cubicBezTo>
                    <a:pt x="3521" y="268"/>
                    <a:pt x="3521" y="259"/>
                    <a:pt x="3510" y="253"/>
                  </a:cubicBezTo>
                  <a:cubicBezTo>
                    <a:pt x="3499" y="246"/>
                    <a:pt x="3482" y="272"/>
                    <a:pt x="3465" y="264"/>
                  </a:cubicBezTo>
                  <a:cubicBezTo>
                    <a:pt x="3448" y="257"/>
                    <a:pt x="3482" y="242"/>
                    <a:pt x="3487" y="234"/>
                  </a:cubicBezTo>
                  <a:cubicBezTo>
                    <a:pt x="3491" y="227"/>
                    <a:pt x="3485" y="224"/>
                    <a:pt x="3477" y="223"/>
                  </a:cubicBezTo>
                  <a:cubicBezTo>
                    <a:pt x="3470" y="222"/>
                    <a:pt x="3462" y="210"/>
                    <a:pt x="3474" y="201"/>
                  </a:cubicBezTo>
                  <a:cubicBezTo>
                    <a:pt x="3487" y="192"/>
                    <a:pt x="3461" y="194"/>
                    <a:pt x="3448" y="187"/>
                  </a:cubicBezTo>
                  <a:cubicBezTo>
                    <a:pt x="3434" y="181"/>
                    <a:pt x="3429" y="191"/>
                    <a:pt x="3425" y="204"/>
                  </a:cubicBezTo>
                  <a:cubicBezTo>
                    <a:pt x="3421" y="216"/>
                    <a:pt x="3416" y="214"/>
                    <a:pt x="3407" y="212"/>
                  </a:cubicBezTo>
                  <a:cubicBezTo>
                    <a:pt x="3398" y="210"/>
                    <a:pt x="3413" y="200"/>
                    <a:pt x="3417" y="184"/>
                  </a:cubicBezTo>
                  <a:cubicBezTo>
                    <a:pt x="3421" y="168"/>
                    <a:pt x="3413" y="165"/>
                    <a:pt x="3397" y="181"/>
                  </a:cubicBezTo>
                  <a:cubicBezTo>
                    <a:pt x="3381" y="198"/>
                    <a:pt x="3367" y="202"/>
                    <a:pt x="3370" y="197"/>
                  </a:cubicBezTo>
                  <a:cubicBezTo>
                    <a:pt x="3372" y="192"/>
                    <a:pt x="3362" y="187"/>
                    <a:pt x="3353" y="181"/>
                  </a:cubicBezTo>
                  <a:cubicBezTo>
                    <a:pt x="3344" y="176"/>
                    <a:pt x="3353" y="160"/>
                    <a:pt x="3353" y="146"/>
                  </a:cubicBezTo>
                  <a:cubicBezTo>
                    <a:pt x="3353" y="132"/>
                    <a:pt x="3333" y="133"/>
                    <a:pt x="3326" y="126"/>
                  </a:cubicBezTo>
                  <a:cubicBezTo>
                    <a:pt x="3318" y="118"/>
                    <a:pt x="3292" y="111"/>
                    <a:pt x="3281" y="111"/>
                  </a:cubicBezTo>
                  <a:cubicBezTo>
                    <a:pt x="3270" y="111"/>
                    <a:pt x="3271" y="143"/>
                    <a:pt x="3254" y="161"/>
                  </a:cubicBezTo>
                  <a:cubicBezTo>
                    <a:pt x="3238" y="178"/>
                    <a:pt x="3245" y="181"/>
                    <a:pt x="3252" y="199"/>
                  </a:cubicBezTo>
                  <a:cubicBezTo>
                    <a:pt x="3260" y="218"/>
                    <a:pt x="3245" y="209"/>
                    <a:pt x="3227" y="236"/>
                  </a:cubicBezTo>
                  <a:cubicBezTo>
                    <a:pt x="3209" y="262"/>
                    <a:pt x="3238" y="265"/>
                    <a:pt x="3231" y="283"/>
                  </a:cubicBezTo>
                  <a:cubicBezTo>
                    <a:pt x="3225" y="302"/>
                    <a:pt x="3206" y="284"/>
                    <a:pt x="3183" y="289"/>
                  </a:cubicBezTo>
                  <a:cubicBezTo>
                    <a:pt x="3160" y="293"/>
                    <a:pt x="3177" y="268"/>
                    <a:pt x="3185" y="253"/>
                  </a:cubicBezTo>
                  <a:cubicBezTo>
                    <a:pt x="3193" y="239"/>
                    <a:pt x="3204" y="223"/>
                    <a:pt x="3207" y="198"/>
                  </a:cubicBezTo>
                  <a:cubicBezTo>
                    <a:pt x="3210" y="174"/>
                    <a:pt x="3195" y="206"/>
                    <a:pt x="3172" y="228"/>
                  </a:cubicBezTo>
                  <a:cubicBezTo>
                    <a:pt x="3148" y="250"/>
                    <a:pt x="3144" y="237"/>
                    <a:pt x="3137" y="227"/>
                  </a:cubicBezTo>
                  <a:cubicBezTo>
                    <a:pt x="3131" y="217"/>
                    <a:pt x="3156" y="203"/>
                    <a:pt x="3167" y="196"/>
                  </a:cubicBezTo>
                  <a:cubicBezTo>
                    <a:pt x="3178" y="189"/>
                    <a:pt x="3163" y="169"/>
                    <a:pt x="3152" y="164"/>
                  </a:cubicBezTo>
                  <a:cubicBezTo>
                    <a:pt x="3141" y="158"/>
                    <a:pt x="3148" y="152"/>
                    <a:pt x="3161" y="152"/>
                  </a:cubicBezTo>
                  <a:cubicBezTo>
                    <a:pt x="3173" y="152"/>
                    <a:pt x="3196" y="165"/>
                    <a:pt x="3202" y="153"/>
                  </a:cubicBezTo>
                  <a:cubicBezTo>
                    <a:pt x="3207" y="141"/>
                    <a:pt x="3225" y="129"/>
                    <a:pt x="3238" y="119"/>
                  </a:cubicBezTo>
                  <a:cubicBezTo>
                    <a:pt x="3251" y="109"/>
                    <a:pt x="3244" y="81"/>
                    <a:pt x="3242" y="68"/>
                  </a:cubicBezTo>
                  <a:cubicBezTo>
                    <a:pt x="3241" y="54"/>
                    <a:pt x="3226" y="66"/>
                    <a:pt x="3209" y="62"/>
                  </a:cubicBezTo>
                  <a:cubicBezTo>
                    <a:pt x="3193" y="59"/>
                    <a:pt x="3206" y="42"/>
                    <a:pt x="3205" y="26"/>
                  </a:cubicBezTo>
                  <a:cubicBezTo>
                    <a:pt x="3204" y="9"/>
                    <a:pt x="3171" y="42"/>
                    <a:pt x="3156" y="42"/>
                  </a:cubicBezTo>
                  <a:cubicBezTo>
                    <a:pt x="3142" y="42"/>
                    <a:pt x="3140" y="33"/>
                    <a:pt x="3118" y="17"/>
                  </a:cubicBezTo>
                  <a:cubicBezTo>
                    <a:pt x="3096" y="0"/>
                    <a:pt x="3115" y="41"/>
                    <a:pt x="3118" y="67"/>
                  </a:cubicBezTo>
                  <a:cubicBezTo>
                    <a:pt x="3120" y="92"/>
                    <a:pt x="3094" y="60"/>
                    <a:pt x="3088" y="52"/>
                  </a:cubicBezTo>
                  <a:cubicBezTo>
                    <a:pt x="3081" y="44"/>
                    <a:pt x="3069" y="53"/>
                    <a:pt x="3074" y="64"/>
                  </a:cubicBezTo>
                  <a:cubicBezTo>
                    <a:pt x="3080" y="75"/>
                    <a:pt x="3066" y="80"/>
                    <a:pt x="3055" y="81"/>
                  </a:cubicBezTo>
                  <a:cubicBezTo>
                    <a:pt x="3043" y="82"/>
                    <a:pt x="3049" y="120"/>
                    <a:pt x="3062" y="123"/>
                  </a:cubicBezTo>
                  <a:cubicBezTo>
                    <a:pt x="3076" y="126"/>
                    <a:pt x="3094" y="119"/>
                    <a:pt x="3106" y="130"/>
                  </a:cubicBezTo>
                  <a:cubicBezTo>
                    <a:pt x="3119" y="141"/>
                    <a:pt x="3098" y="143"/>
                    <a:pt x="3074" y="141"/>
                  </a:cubicBezTo>
                  <a:cubicBezTo>
                    <a:pt x="3051" y="138"/>
                    <a:pt x="3070" y="154"/>
                    <a:pt x="3078" y="166"/>
                  </a:cubicBezTo>
                  <a:cubicBezTo>
                    <a:pt x="3085" y="178"/>
                    <a:pt x="3067" y="179"/>
                    <a:pt x="3053" y="182"/>
                  </a:cubicBezTo>
                  <a:cubicBezTo>
                    <a:pt x="3040" y="184"/>
                    <a:pt x="3050" y="197"/>
                    <a:pt x="3064" y="223"/>
                  </a:cubicBezTo>
                  <a:cubicBezTo>
                    <a:pt x="3079" y="248"/>
                    <a:pt x="3060" y="231"/>
                    <a:pt x="3040" y="228"/>
                  </a:cubicBezTo>
                  <a:cubicBezTo>
                    <a:pt x="3020" y="225"/>
                    <a:pt x="3026" y="256"/>
                    <a:pt x="3031" y="267"/>
                  </a:cubicBezTo>
                  <a:cubicBezTo>
                    <a:pt x="3037" y="278"/>
                    <a:pt x="3048" y="292"/>
                    <a:pt x="3031" y="288"/>
                  </a:cubicBezTo>
                  <a:cubicBezTo>
                    <a:pt x="3015" y="283"/>
                    <a:pt x="3011" y="288"/>
                    <a:pt x="2994" y="309"/>
                  </a:cubicBezTo>
                  <a:cubicBezTo>
                    <a:pt x="2976" y="330"/>
                    <a:pt x="2983" y="323"/>
                    <a:pt x="2972" y="325"/>
                  </a:cubicBezTo>
                  <a:cubicBezTo>
                    <a:pt x="2961" y="328"/>
                    <a:pt x="2968" y="301"/>
                    <a:pt x="2969" y="286"/>
                  </a:cubicBezTo>
                  <a:cubicBezTo>
                    <a:pt x="2970" y="270"/>
                    <a:pt x="2975" y="241"/>
                    <a:pt x="2973" y="224"/>
                  </a:cubicBezTo>
                  <a:cubicBezTo>
                    <a:pt x="2970" y="206"/>
                    <a:pt x="2956" y="221"/>
                    <a:pt x="2953" y="210"/>
                  </a:cubicBezTo>
                  <a:cubicBezTo>
                    <a:pt x="2949" y="199"/>
                    <a:pt x="2979" y="190"/>
                    <a:pt x="2986" y="176"/>
                  </a:cubicBezTo>
                  <a:cubicBezTo>
                    <a:pt x="2993" y="162"/>
                    <a:pt x="2986" y="157"/>
                    <a:pt x="2982" y="146"/>
                  </a:cubicBezTo>
                  <a:cubicBezTo>
                    <a:pt x="2977" y="135"/>
                    <a:pt x="2995" y="129"/>
                    <a:pt x="2994" y="111"/>
                  </a:cubicBezTo>
                  <a:cubicBezTo>
                    <a:pt x="2993" y="93"/>
                    <a:pt x="2976" y="94"/>
                    <a:pt x="2962" y="102"/>
                  </a:cubicBezTo>
                  <a:cubicBezTo>
                    <a:pt x="2947" y="110"/>
                    <a:pt x="2932" y="150"/>
                    <a:pt x="2916" y="169"/>
                  </a:cubicBezTo>
                  <a:cubicBezTo>
                    <a:pt x="2901" y="189"/>
                    <a:pt x="2906" y="198"/>
                    <a:pt x="2900" y="221"/>
                  </a:cubicBezTo>
                  <a:cubicBezTo>
                    <a:pt x="2893" y="245"/>
                    <a:pt x="2884" y="235"/>
                    <a:pt x="2884" y="245"/>
                  </a:cubicBezTo>
                  <a:cubicBezTo>
                    <a:pt x="2884" y="255"/>
                    <a:pt x="2862" y="287"/>
                    <a:pt x="2833" y="315"/>
                  </a:cubicBezTo>
                  <a:cubicBezTo>
                    <a:pt x="2805" y="344"/>
                    <a:pt x="2818" y="338"/>
                    <a:pt x="2829" y="352"/>
                  </a:cubicBezTo>
                  <a:cubicBezTo>
                    <a:pt x="2840" y="366"/>
                    <a:pt x="2828" y="377"/>
                    <a:pt x="2815" y="387"/>
                  </a:cubicBezTo>
                  <a:cubicBezTo>
                    <a:pt x="2801" y="397"/>
                    <a:pt x="2799" y="408"/>
                    <a:pt x="2796" y="438"/>
                  </a:cubicBezTo>
                  <a:cubicBezTo>
                    <a:pt x="2792" y="468"/>
                    <a:pt x="2777" y="455"/>
                    <a:pt x="2774" y="443"/>
                  </a:cubicBezTo>
                  <a:cubicBezTo>
                    <a:pt x="2770" y="430"/>
                    <a:pt x="2760" y="417"/>
                    <a:pt x="2757" y="403"/>
                  </a:cubicBezTo>
                  <a:cubicBezTo>
                    <a:pt x="2754" y="388"/>
                    <a:pt x="2774" y="380"/>
                    <a:pt x="2784" y="366"/>
                  </a:cubicBezTo>
                  <a:cubicBezTo>
                    <a:pt x="2794" y="353"/>
                    <a:pt x="2787" y="352"/>
                    <a:pt x="2779" y="341"/>
                  </a:cubicBezTo>
                  <a:cubicBezTo>
                    <a:pt x="2771" y="330"/>
                    <a:pt x="2791" y="330"/>
                    <a:pt x="2805" y="304"/>
                  </a:cubicBezTo>
                  <a:cubicBezTo>
                    <a:pt x="2818" y="279"/>
                    <a:pt x="2802" y="289"/>
                    <a:pt x="2795" y="270"/>
                  </a:cubicBezTo>
                  <a:cubicBezTo>
                    <a:pt x="2787" y="251"/>
                    <a:pt x="2802" y="252"/>
                    <a:pt x="2820" y="236"/>
                  </a:cubicBezTo>
                  <a:cubicBezTo>
                    <a:pt x="2838" y="219"/>
                    <a:pt x="2837" y="196"/>
                    <a:pt x="2852" y="182"/>
                  </a:cubicBezTo>
                  <a:cubicBezTo>
                    <a:pt x="2868" y="167"/>
                    <a:pt x="2883" y="145"/>
                    <a:pt x="2878" y="134"/>
                  </a:cubicBezTo>
                  <a:cubicBezTo>
                    <a:pt x="2872" y="123"/>
                    <a:pt x="2860" y="122"/>
                    <a:pt x="2850" y="113"/>
                  </a:cubicBezTo>
                  <a:cubicBezTo>
                    <a:pt x="2840" y="104"/>
                    <a:pt x="2847" y="100"/>
                    <a:pt x="2858" y="90"/>
                  </a:cubicBezTo>
                  <a:cubicBezTo>
                    <a:pt x="2869" y="80"/>
                    <a:pt x="2899" y="101"/>
                    <a:pt x="2918" y="93"/>
                  </a:cubicBezTo>
                  <a:cubicBezTo>
                    <a:pt x="2937" y="85"/>
                    <a:pt x="2905" y="82"/>
                    <a:pt x="2894" y="74"/>
                  </a:cubicBezTo>
                  <a:cubicBezTo>
                    <a:pt x="2883" y="67"/>
                    <a:pt x="2914" y="63"/>
                    <a:pt x="2917" y="52"/>
                  </a:cubicBezTo>
                  <a:cubicBezTo>
                    <a:pt x="2921" y="41"/>
                    <a:pt x="2909" y="37"/>
                    <a:pt x="2892" y="37"/>
                  </a:cubicBezTo>
                  <a:cubicBezTo>
                    <a:pt x="2875" y="37"/>
                    <a:pt x="2883" y="33"/>
                    <a:pt x="2883" y="17"/>
                  </a:cubicBezTo>
                  <a:cubicBezTo>
                    <a:pt x="2883" y="1"/>
                    <a:pt x="2862" y="5"/>
                    <a:pt x="2860" y="17"/>
                  </a:cubicBezTo>
                  <a:cubicBezTo>
                    <a:pt x="2858" y="29"/>
                    <a:pt x="2839" y="25"/>
                    <a:pt x="2831" y="19"/>
                  </a:cubicBezTo>
                  <a:cubicBezTo>
                    <a:pt x="2823" y="14"/>
                    <a:pt x="2807" y="19"/>
                    <a:pt x="2808" y="37"/>
                  </a:cubicBezTo>
                  <a:cubicBezTo>
                    <a:pt x="2809" y="54"/>
                    <a:pt x="2817" y="57"/>
                    <a:pt x="2810" y="62"/>
                  </a:cubicBezTo>
                  <a:cubicBezTo>
                    <a:pt x="2803" y="68"/>
                    <a:pt x="2806" y="80"/>
                    <a:pt x="2808" y="95"/>
                  </a:cubicBezTo>
                  <a:cubicBezTo>
                    <a:pt x="2810" y="111"/>
                    <a:pt x="2841" y="120"/>
                    <a:pt x="2836" y="120"/>
                  </a:cubicBezTo>
                  <a:cubicBezTo>
                    <a:pt x="2830" y="120"/>
                    <a:pt x="2813" y="142"/>
                    <a:pt x="2794" y="148"/>
                  </a:cubicBezTo>
                  <a:cubicBezTo>
                    <a:pt x="2774" y="155"/>
                    <a:pt x="2794" y="131"/>
                    <a:pt x="2794" y="117"/>
                  </a:cubicBezTo>
                  <a:cubicBezTo>
                    <a:pt x="2794" y="104"/>
                    <a:pt x="2776" y="93"/>
                    <a:pt x="2766" y="90"/>
                  </a:cubicBezTo>
                  <a:cubicBezTo>
                    <a:pt x="2756" y="87"/>
                    <a:pt x="2766" y="115"/>
                    <a:pt x="2759" y="119"/>
                  </a:cubicBezTo>
                  <a:cubicBezTo>
                    <a:pt x="2753" y="122"/>
                    <a:pt x="2746" y="115"/>
                    <a:pt x="2738" y="96"/>
                  </a:cubicBezTo>
                  <a:cubicBezTo>
                    <a:pt x="2731" y="78"/>
                    <a:pt x="2717" y="80"/>
                    <a:pt x="2704" y="85"/>
                  </a:cubicBezTo>
                  <a:cubicBezTo>
                    <a:pt x="2691" y="91"/>
                    <a:pt x="2714" y="115"/>
                    <a:pt x="2713" y="129"/>
                  </a:cubicBezTo>
                  <a:cubicBezTo>
                    <a:pt x="2712" y="142"/>
                    <a:pt x="2682" y="121"/>
                    <a:pt x="2665" y="129"/>
                  </a:cubicBezTo>
                  <a:cubicBezTo>
                    <a:pt x="2649" y="136"/>
                    <a:pt x="2677" y="162"/>
                    <a:pt x="2695" y="162"/>
                  </a:cubicBezTo>
                  <a:cubicBezTo>
                    <a:pt x="2713" y="162"/>
                    <a:pt x="2718" y="194"/>
                    <a:pt x="2734" y="213"/>
                  </a:cubicBezTo>
                  <a:cubicBezTo>
                    <a:pt x="2749" y="231"/>
                    <a:pt x="2721" y="230"/>
                    <a:pt x="2704" y="209"/>
                  </a:cubicBezTo>
                  <a:cubicBezTo>
                    <a:pt x="2687" y="188"/>
                    <a:pt x="2679" y="195"/>
                    <a:pt x="2658" y="204"/>
                  </a:cubicBezTo>
                  <a:cubicBezTo>
                    <a:pt x="2636" y="213"/>
                    <a:pt x="2670" y="227"/>
                    <a:pt x="2658" y="255"/>
                  </a:cubicBezTo>
                  <a:cubicBezTo>
                    <a:pt x="2645" y="282"/>
                    <a:pt x="2664" y="275"/>
                    <a:pt x="2672" y="291"/>
                  </a:cubicBezTo>
                  <a:cubicBezTo>
                    <a:pt x="2680" y="308"/>
                    <a:pt x="2649" y="286"/>
                    <a:pt x="2631" y="272"/>
                  </a:cubicBezTo>
                  <a:cubicBezTo>
                    <a:pt x="2613" y="259"/>
                    <a:pt x="2609" y="288"/>
                    <a:pt x="2587" y="284"/>
                  </a:cubicBezTo>
                  <a:cubicBezTo>
                    <a:pt x="2565" y="281"/>
                    <a:pt x="2573" y="263"/>
                    <a:pt x="2557" y="239"/>
                  </a:cubicBezTo>
                  <a:cubicBezTo>
                    <a:pt x="2541" y="215"/>
                    <a:pt x="2520" y="255"/>
                    <a:pt x="2512" y="268"/>
                  </a:cubicBezTo>
                  <a:cubicBezTo>
                    <a:pt x="2503" y="281"/>
                    <a:pt x="2491" y="280"/>
                    <a:pt x="2472" y="294"/>
                  </a:cubicBezTo>
                  <a:cubicBezTo>
                    <a:pt x="2453" y="309"/>
                    <a:pt x="2482" y="325"/>
                    <a:pt x="2493" y="324"/>
                  </a:cubicBezTo>
                  <a:cubicBezTo>
                    <a:pt x="2504" y="323"/>
                    <a:pt x="2503" y="351"/>
                    <a:pt x="2514" y="359"/>
                  </a:cubicBezTo>
                  <a:cubicBezTo>
                    <a:pt x="2525" y="366"/>
                    <a:pt x="2528" y="341"/>
                    <a:pt x="2535" y="332"/>
                  </a:cubicBezTo>
                  <a:cubicBezTo>
                    <a:pt x="2541" y="323"/>
                    <a:pt x="2549" y="335"/>
                    <a:pt x="2556" y="353"/>
                  </a:cubicBezTo>
                  <a:cubicBezTo>
                    <a:pt x="2562" y="371"/>
                    <a:pt x="2548" y="374"/>
                    <a:pt x="2523" y="378"/>
                  </a:cubicBezTo>
                  <a:cubicBezTo>
                    <a:pt x="2497" y="383"/>
                    <a:pt x="2539" y="385"/>
                    <a:pt x="2534" y="417"/>
                  </a:cubicBezTo>
                  <a:cubicBezTo>
                    <a:pt x="2528" y="449"/>
                    <a:pt x="2518" y="440"/>
                    <a:pt x="2530" y="462"/>
                  </a:cubicBezTo>
                  <a:cubicBezTo>
                    <a:pt x="2543" y="485"/>
                    <a:pt x="2547" y="471"/>
                    <a:pt x="2551" y="482"/>
                  </a:cubicBezTo>
                  <a:cubicBezTo>
                    <a:pt x="2556" y="493"/>
                    <a:pt x="2536" y="489"/>
                    <a:pt x="2519" y="495"/>
                  </a:cubicBezTo>
                  <a:cubicBezTo>
                    <a:pt x="2503" y="500"/>
                    <a:pt x="2506" y="487"/>
                    <a:pt x="2500" y="472"/>
                  </a:cubicBezTo>
                  <a:cubicBezTo>
                    <a:pt x="2495" y="458"/>
                    <a:pt x="2494" y="468"/>
                    <a:pt x="2492" y="453"/>
                  </a:cubicBezTo>
                  <a:cubicBezTo>
                    <a:pt x="2489" y="437"/>
                    <a:pt x="2491" y="441"/>
                    <a:pt x="2479" y="433"/>
                  </a:cubicBezTo>
                  <a:cubicBezTo>
                    <a:pt x="2468" y="424"/>
                    <a:pt x="2473" y="425"/>
                    <a:pt x="2478" y="408"/>
                  </a:cubicBezTo>
                  <a:cubicBezTo>
                    <a:pt x="2484" y="392"/>
                    <a:pt x="2466" y="394"/>
                    <a:pt x="2451" y="388"/>
                  </a:cubicBezTo>
                  <a:cubicBezTo>
                    <a:pt x="2435" y="383"/>
                    <a:pt x="2418" y="392"/>
                    <a:pt x="2422" y="411"/>
                  </a:cubicBezTo>
                  <a:cubicBezTo>
                    <a:pt x="2426" y="429"/>
                    <a:pt x="2409" y="424"/>
                    <a:pt x="2394" y="411"/>
                  </a:cubicBezTo>
                  <a:cubicBezTo>
                    <a:pt x="2380" y="397"/>
                    <a:pt x="2406" y="381"/>
                    <a:pt x="2388" y="381"/>
                  </a:cubicBezTo>
                  <a:cubicBezTo>
                    <a:pt x="2369" y="381"/>
                    <a:pt x="2377" y="378"/>
                    <a:pt x="2377" y="364"/>
                  </a:cubicBezTo>
                  <a:cubicBezTo>
                    <a:pt x="2377" y="350"/>
                    <a:pt x="2351" y="349"/>
                    <a:pt x="2330" y="368"/>
                  </a:cubicBezTo>
                  <a:cubicBezTo>
                    <a:pt x="2309" y="388"/>
                    <a:pt x="2339" y="398"/>
                    <a:pt x="2319" y="394"/>
                  </a:cubicBezTo>
                  <a:cubicBezTo>
                    <a:pt x="2299" y="390"/>
                    <a:pt x="2306" y="367"/>
                    <a:pt x="2290" y="357"/>
                  </a:cubicBezTo>
                  <a:cubicBezTo>
                    <a:pt x="2275" y="347"/>
                    <a:pt x="2274" y="384"/>
                    <a:pt x="2273" y="411"/>
                  </a:cubicBezTo>
                  <a:cubicBezTo>
                    <a:pt x="2272" y="437"/>
                    <a:pt x="2286" y="422"/>
                    <a:pt x="2299" y="435"/>
                  </a:cubicBezTo>
                  <a:cubicBezTo>
                    <a:pt x="2312" y="448"/>
                    <a:pt x="2335" y="430"/>
                    <a:pt x="2345" y="430"/>
                  </a:cubicBezTo>
                  <a:cubicBezTo>
                    <a:pt x="2355" y="430"/>
                    <a:pt x="2353" y="439"/>
                    <a:pt x="2329" y="450"/>
                  </a:cubicBezTo>
                  <a:cubicBezTo>
                    <a:pt x="2305" y="461"/>
                    <a:pt x="2339" y="467"/>
                    <a:pt x="2351" y="471"/>
                  </a:cubicBezTo>
                  <a:cubicBezTo>
                    <a:pt x="2363" y="476"/>
                    <a:pt x="2359" y="482"/>
                    <a:pt x="2349" y="496"/>
                  </a:cubicBezTo>
                  <a:cubicBezTo>
                    <a:pt x="2339" y="509"/>
                    <a:pt x="2368" y="568"/>
                    <a:pt x="2358" y="574"/>
                  </a:cubicBezTo>
                  <a:cubicBezTo>
                    <a:pt x="2348" y="581"/>
                    <a:pt x="2341" y="559"/>
                    <a:pt x="2339" y="548"/>
                  </a:cubicBezTo>
                  <a:cubicBezTo>
                    <a:pt x="2337" y="537"/>
                    <a:pt x="2327" y="531"/>
                    <a:pt x="2307" y="523"/>
                  </a:cubicBezTo>
                  <a:cubicBezTo>
                    <a:pt x="2287" y="516"/>
                    <a:pt x="2291" y="499"/>
                    <a:pt x="2287" y="476"/>
                  </a:cubicBezTo>
                  <a:cubicBezTo>
                    <a:pt x="2283" y="453"/>
                    <a:pt x="2273" y="469"/>
                    <a:pt x="2258" y="469"/>
                  </a:cubicBezTo>
                  <a:cubicBezTo>
                    <a:pt x="2243" y="469"/>
                    <a:pt x="2246" y="488"/>
                    <a:pt x="2252" y="505"/>
                  </a:cubicBezTo>
                  <a:cubicBezTo>
                    <a:pt x="2257" y="521"/>
                    <a:pt x="2262" y="527"/>
                    <a:pt x="2252" y="524"/>
                  </a:cubicBezTo>
                  <a:cubicBezTo>
                    <a:pt x="2242" y="522"/>
                    <a:pt x="2227" y="539"/>
                    <a:pt x="2227" y="547"/>
                  </a:cubicBezTo>
                  <a:cubicBezTo>
                    <a:pt x="2227" y="554"/>
                    <a:pt x="2216" y="547"/>
                    <a:pt x="2213" y="535"/>
                  </a:cubicBezTo>
                  <a:cubicBezTo>
                    <a:pt x="2210" y="524"/>
                    <a:pt x="2196" y="523"/>
                    <a:pt x="2194" y="530"/>
                  </a:cubicBezTo>
                  <a:cubicBezTo>
                    <a:pt x="2192" y="537"/>
                    <a:pt x="2194" y="560"/>
                    <a:pt x="2176" y="568"/>
                  </a:cubicBezTo>
                  <a:cubicBezTo>
                    <a:pt x="2159" y="575"/>
                    <a:pt x="2154" y="579"/>
                    <a:pt x="2146" y="610"/>
                  </a:cubicBezTo>
                  <a:cubicBezTo>
                    <a:pt x="2137" y="641"/>
                    <a:pt x="2169" y="648"/>
                    <a:pt x="2183" y="662"/>
                  </a:cubicBezTo>
                  <a:cubicBezTo>
                    <a:pt x="2197" y="675"/>
                    <a:pt x="2179" y="674"/>
                    <a:pt x="2163" y="674"/>
                  </a:cubicBezTo>
                  <a:cubicBezTo>
                    <a:pt x="2148" y="674"/>
                    <a:pt x="2158" y="660"/>
                    <a:pt x="2147" y="650"/>
                  </a:cubicBezTo>
                  <a:cubicBezTo>
                    <a:pt x="2136" y="641"/>
                    <a:pt x="2138" y="679"/>
                    <a:pt x="2127" y="693"/>
                  </a:cubicBezTo>
                  <a:cubicBezTo>
                    <a:pt x="2116" y="706"/>
                    <a:pt x="2117" y="717"/>
                    <a:pt x="2103" y="738"/>
                  </a:cubicBezTo>
                  <a:cubicBezTo>
                    <a:pt x="2090" y="759"/>
                    <a:pt x="2074" y="762"/>
                    <a:pt x="2074" y="757"/>
                  </a:cubicBezTo>
                  <a:cubicBezTo>
                    <a:pt x="2074" y="751"/>
                    <a:pt x="2086" y="726"/>
                    <a:pt x="2099" y="712"/>
                  </a:cubicBezTo>
                  <a:cubicBezTo>
                    <a:pt x="2112" y="699"/>
                    <a:pt x="2113" y="690"/>
                    <a:pt x="2112" y="678"/>
                  </a:cubicBezTo>
                  <a:cubicBezTo>
                    <a:pt x="2111" y="666"/>
                    <a:pt x="2116" y="655"/>
                    <a:pt x="2122" y="648"/>
                  </a:cubicBezTo>
                  <a:cubicBezTo>
                    <a:pt x="2129" y="642"/>
                    <a:pt x="2128" y="624"/>
                    <a:pt x="2123" y="615"/>
                  </a:cubicBezTo>
                  <a:cubicBezTo>
                    <a:pt x="2119" y="606"/>
                    <a:pt x="2122" y="596"/>
                    <a:pt x="2127" y="576"/>
                  </a:cubicBezTo>
                  <a:cubicBezTo>
                    <a:pt x="2131" y="556"/>
                    <a:pt x="2136" y="541"/>
                    <a:pt x="2136" y="512"/>
                  </a:cubicBezTo>
                  <a:cubicBezTo>
                    <a:pt x="2136" y="484"/>
                    <a:pt x="2120" y="482"/>
                    <a:pt x="2119" y="488"/>
                  </a:cubicBezTo>
                  <a:cubicBezTo>
                    <a:pt x="2118" y="493"/>
                    <a:pt x="2101" y="518"/>
                    <a:pt x="2092" y="538"/>
                  </a:cubicBezTo>
                  <a:cubicBezTo>
                    <a:pt x="2084" y="558"/>
                    <a:pt x="2081" y="568"/>
                    <a:pt x="2070" y="568"/>
                  </a:cubicBezTo>
                  <a:cubicBezTo>
                    <a:pt x="2060" y="568"/>
                    <a:pt x="2060" y="585"/>
                    <a:pt x="2055" y="603"/>
                  </a:cubicBezTo>
                  <a:cubicBezTo>
                    <a:pt x="2049" y="621"/>
                    <a:pt x="2055" y="621"/>
                    <a:pt x="2055" y="621"/>
                  </a:cubicBezTo>
                  <a:cubicBezTo>
                    <a:pt x="2073" y="622"/>
                    <a:pt x="2073" y="646"/>
                    <a:pt x="2067" y="643"/>
                  </a:cubicBezTo>
                  <a:cubicBezTo>
                    <a:pt x="2061" y="639"/>
                    <a:pt x="2059" y="643"/>
                    <a:pt x="2048" y="668"/>
                  </a:cubicBezTo>
                  <a:cubicBezTo>
                    <a:pt x="2037" y="694"/>
                    <a:pt x="2044" y="701"/>
                    <a:pt x="2026" y="714"/>
                  </a:cubicBezTo>
                  <a:cubicBezTo>
                    <a:pt x="2008" y="726"/>
                    <a:pt x="2025" y="706"/>
                    <a:pt x="2026" y="687"/>
                  </a:cubicBezTo>
                  <a:cubicBezTo>
                    <a:pt x="2027" y="668"/>
                    <a:pt x="2031" y="657"/>
                    <a:pt x="2036" y="647"/>
                  </a:cubicBezTo>
                  <a:cubicBezTo>
                    <a:pt x="2042" y="637"/>
                    <a:pt x="2034" y="631"/>
                    <a:pt x="2037" y="610"/>
                  </a:cubicBezTo>
                  <a:cubicBezTo>
                    <a:pt x="2040" y="589"/>
                    <a:pt x="2043" y="575"/>
                    <a:pt x="2043" y="554"/>
                  </a:cubicBezTo>
                  <a:cubicBezTo>
                    <a:pt x="2043" y="533"/>
                    <a:pt x="2031" y="548"/>
                    <a:pt x="2011" y="561"/>
                  </a:cubicBezTo>
                  <a:cubicBezTo>
                    <a:pt x="1992" y="574"/>
                    <a:pt x="1977" y="572"/>
                    <a:pt x="1969" y="576"/>
                  </a:cubicBezTo>
                  <a:cubicBezTo>
                    <a:pt x="1960" y="581"/>
                    <a:pt x="1951" y="604"/>
                    <a:pt x="1943" y="622"/>
                  </a:cubicBezTo>
                  <a:cubicBezTo>
                    <a:pt x="1935" y="639"/>
                    <a:pt x="1951" y="639"/>
                    <a:pt x="1966" y="642"/>
                  </a:cubicBezTo>
                  <a:cubicBezTo>
                    <a:pt x="1982" y="644"/>
                    <a:pt x="1965" y="665"/>
                    <a:pt x="1956" y="659"/>
                  </a:cubicBezTo>
                  <a:cubicBezTo>
                    <a:pt x="1948" y="654"/>
                    <a:pt x="1953" y="680"/>
                    <a:pt x="1962" y="696"/>
                  </a:cubicBezTo>
                  <a:cubicBezTo>
                    <a:pt x="1971" y="711"/>
                    <a:pt x="1988" y="720"/>
                    <a:pt x="2004" y="737"/>
                  </a:cubicBezTo>
                  <a:cubicBezTo>
                    <a:pt x="2019" y="753"/>
                    <a:pt x="2009" y="780"/>
                    <a:pt x="1985" y="779"/>
                  </a:cubicBezTo>
                  <a:cubicBezTo>
                    <a:pt x="1961" y="778"/>
                    <a:pt x="1981" y="756"/>
                    <a:pt x="1990" y="747"/>
                  </a:cubicBezTo>
                  <a:cubicBezTo>
                    <a:pt x="1998" y="738"/>
                    <a:pt x="1970" y="733"/>
                    <a:pt x="1955" y="726"/>
                  </a:cubicBezTo>
                  <a:cubicBezTo>
                    <a:pt x="1941" y="718"/>
                    <a:pt x="1933" y="696"/>
                    <a:pt x="1930" y="677"/>
                  </a:cubicBezTo>
                  <a:cubicBezTo>
                    <a:pt x="1927" y="658"/>
                    <a:pt x="1923" y="649"/>
                    <a:pt x="1916" y="635"/>
                  </a:cubicBezTo>
                  <a:cubicBezTo>
                    <a:pt x="1908" y="621"/>
                    <a:pt x="1916" y="614"/>
                    <a:pt x="1916" y="601"/>
                  </a:cubicBezTo>
                  <a:cubicBezTo>
                    <a:pt x="1916" y="587"/>
                    <a:pt x="1898" y="570"/>
                    <a:pt x="1896" y="579"/>
                  </a:cubicBezTo>
                  <a:cubicBezTo>
                    <a:pt x="1893" y="588"/>
                    <a:pt x="1876" y="586"/>
                    <a:pt x="1870" y="580"/>
                  </a:cubicBezTo>
                  <a:cubicBezTo>
                    <a:pt x="1865" y="573"/>
                    <a:pt x="1839" y="600"/>
                    <a:pt x="1850" y="608"/>
                  </a:cubicBezTo>
                  <a:cubicBezTo>
                    <a:pt x="1861" y="617"/>
                    <a:pt x="1839" y="621"/>
                    <a:pt x="1816" y="626"/>
                  </a:cubicBezTo>
                  <a:cubicBezTo>
                    <a:pt x="1793" y="632"/>
                    <a:pt x="1833" y="646"/>
                    <a:pt x="1851" y="653"/>
                  </a:cubicBezTo>
                  <a:cubicBezTo>
                    <a:pt x="1870" y="659"/>
                    <a:pt x="1897" y="655"/>
                    <a:pt x="1906" y="663"/>
                  </a:cubicBezTo>
                  <a:cubicBezTo>
                    <a:pt x="1914" y="670"/>
                    <a:pt x="1897" y="684"/>
                    <a:pt x="1891" y="705"/>
                  </a:cubicBezTo>
                  <a:cubicBezTo>
                    <a:pt x="1886" y="726"/>
                    <a:pt x="1921" y="735"/>
                    <a:pt x="1938" y="743"/>
                  </a:cubicBezTo>
                  <a:cubicBezTo>
                    <a:pt x="1954" y="752"/>
                    <a:pt x="1941" y="763"/>
                    <a:pt x="1931" y="753"/>
                  </a:cubicBezTo>
                  <a:cubicBezTo>
                    <a:pt x="1921" y="743"/>
                    <a:pt x="1908" y="758"/>
                    <a:pt x="1892" y="763"/>
                  </a:cubicBezTo>
                  <a:cubicBezTo>
                    <a:pt x="1877" y="769"/>
                    <a:pt x="1873" y="732"/>
                    <a:pt x="1873" y="715"/>
                  </a:cubicBezTo>
                  <a:cubicBezTo>
                    <a:pt x="1873" y="697"/>
                    <a:pt x="1858" y="696"/>
                    <a:pt x="1837" y="681"/>
                  </a:cubicBezTo>
                  <a:cubicBezTo>
                    <a:pt x="1816" y="667"/>
                    <a:pt x="1827" y="701"/>
                    <a:pt x="1823" y="718"/>
                  </a:cubicBezTo>
                  <a:cubicBezTo>
                    <a:pt x="1819" y="735"/>
                    <a:pt x="1824" y="742"/>
                    <a:pt x="1814" y="742"/>
                  </a:cubicBezTo>
                  <a:cubicBezTo>
                    <a:pt x="1804" y="742"/>
                    <a:pt x="1812" y="775"/>
                    <a:pt x="1820" y="785"/>
                  </a:cubicBezTo>
                  <a:cubicBezTo>
                    <a:pt x="1829" y="795"/>
                    <a:pt x="1815" y="814"/>
                    <a:pt x="1786" y="814"/>
                  </a:cubicBezTo>
                  <a:cubicBezTo>
                    <a:pt x="1757" y="814"/>
                    <a:pt x="1762" y="843"/>
                    <a:pt x="1734" y="863"/>
                  </a:cubicBezTo>
                  <a:cubicBezTo>
                    <a:pt x="1706" y="883"/>
                    <a:pt x="1734" y="887"/>
                    <a:pt x="1746" y="887"/>
                  </a:cubicBezTo>
                  <a:cubicBezTo>
                    <a:pt x="1758" y="887"/>
                    <a:pt x="1796" y="908"/>
                    <a:pt x="1765" y="904"/>
                  </a:cubicBezTo>
                  <a:cubicBezTo>
                    <a:pt x="1734" y="899"/>
                    <a:pt x="1758" y="917"/>
                    <a:pt x="1759" y="931"/>
                  </a:cubicBezTo>
                  <a:cubicBezTo>
                    <a:pt x="1760" y="946"/>
                    <a:pt x="1749" y="936"/>
                    <a:pt x="1720" y="945"/>
                  </a:cubicBezTo>
                  <a:cubicBezTo>
                    <a:pt x="1691" y="953"/>
                    <a:pt x="1736" y="968"/>
                    <a:pt x="1753" y="974"/>
                  </a:cubicBezTo>
                  <a:cubicBezTo>
                    <a:pt x="1770" y="981"/>
                    <a:pt x="1751" y="1000"/>
                    <a:pt x="1736" y="989"/>
                  </a:cubicBezTo>
                  <a:cubicBezTo>
                    <a:pt x="1722" y="978"/>
                    <a:pt x="1715" y="976"/>
                    <a:pt x="1712" y="986"/>
                  </a:cubicBezTo>
                  <a:cubicBezTo>
                    <a:pt x="1709" y="996"/>
                    <a:pt x="1695" y="1007"/>
                    <a:pt x="1689" y="998"/>
                  </a:cubicBezTo>
                  <a:cubicBezTo>
                    <a:pt x="1682" y="989"/>
                    <a:pt x="1668" y="986"/>
                    <a:pt x="1647" y="1001"/>
                  </a:cubicBezTo>
                  <a:cubicBezTo>
                    <a:pt x="1626" y="1017"/>
                    <a:pt x="1620" y="1008"/>
                    <a:pt x="1615" y="982"/>
                  </a:cubicBezTo>
                  <a:cubicBezTo>
                    <a:pt x="1609" y="957"/>
                    <a:pt x="1598" y="949"/>
                    <a:pt x="1596" y="932"/>
                  </a:cubicBezTo>
                  <a:cubicBezTo>
                    <a:pt x="1594" y="916"/>
                    <a:pt x="1566" y="914"/>
                    <a:pt x="1553" y="903"/>
                  </a:cubicBezTo>
                  <a:cubicBezTo>
                    <a:pt x="1540" y="892"/>
                    <a:pt x="1527" y="921"/>
                    <a:pt x="1543" y="939"/>
                  </a:cubicBezTo>
                  <a:cubicBezTo>
                    <a:pt x="1558" y="957"/>
                    <a:pt x="1543" y="984"/>
                    <a:pt x="1533" y="997"/>
                  </a:cubicBezTo>
                  <a:cubicBezTo>
                    <a:pt x="1523" y="1009"/>
                    <a:pt x="1510" y="994"/>
                    <a:pt x="1525" y="982"/>
                  </a:cubicBezTo>
                  <a:cubicBezTo>
                    <a:pt x="1541" y="970"/>
                    <a:pt x="1528" y="965"/>
                    <a:pt x="1524" y="961"/>
                  </a:cubicBezTo>
                  <a:cubicBezTo>
                    <a:pt x="1520" y="958"/>
                    <a:pt x="1520" y="934"/>
                    <a:pt x="1524" y="904"/>
                  </a:cubicBezTo>
                  <a:cubicBezTo>
                    <a:pt x="1528" y="874"/>
                    <a:pt x="1507" y="886"/>
                    <a:pt x="1484" y="892"/>
                  </a:cubicBezTo>
                  <a:cubicBezTo>
                    <a:pt x="1461" y="897"/>
                    <a:pt x="1464" y="919"/>
                    <a:pt x="1464" y="938"/>
                  </a:cubicBezTo>
                  <a:cubicBezTo>
                    <a:pt x="1464" y="957"/>
                    <a:pt x="1454" y="967"/>
                    <a:pt x="1443" y="960"/>
                  </a:cubicBezTo>
                  <a:cubicBezTo>
                    <a:pt x="1432" y="953"/>
                    <a:pt x="1436" y="918"/>
                    <a:pt x="1420" y="893"/>
                  </a:cubicBezTo>
                  <a:cubicBezTo>
                    <a:pt x="1405" y="867"/>
                    <a:pt x="1408" y="880"/>
                    <a:pt x="1397" y="874"/>
                  </a:cubicBezTo>
                  <a:cubicBezTo>
                    <a:pt x="1386" y="867"/>
                    <a:pt x="1380" y="905"/>
                    <a:pt x="1386" y="927"/>
                  </a:cubicBezTo>
                  <a:cubicBezTo>
                    <a:pt x="1391" y="949"/>
                    <a:pt x="1386" y="946"/>
                    <a:pt x="1379" y="951"/>
                  </a:cubicBezTo>
                  <a:cubicBezTo>
                    <a:pt x="1373" y="957"/>
                    <a:pt x="1373" y="951"/>
                    <a:pt x="1340" y="951"/>
                  </a:cubicBezTo>
                  <a:cubicBezTo>
                    <a:pt x="1308" y="951"/>
                    <a:pt x="1321" y="989"/>
                    <a:pt x="1318" y="1012"/>
                  </a:cubicBezTo>
                  <a:cubicBezTo>
                    <a:pt x="1316" y="1035"/>
                    <a:pt x="1344" y="1007"/>
                    <a:pt x="1358" y="989"/>
                  </a:cubicBezTo>
                  <a:cubicBezTo>
                    <a:pt x="1373" y="971"/>
                    <a:pt x="1395" y="978"/>
                    <a:pt x="1411" y="978"/>
                  </a:cubicBezTo>
                  <a:cubicBezTo>
                    <a:pt x="1428" y="978"/>
                    <a:pt x="1389" y="999"/>
                    <a:pt x="1380" y="1018"/>
                  </a:cubicBezTo>
                  <a:cubicBezTo>
                    <a:pt x="1371" y="1036"/>
                    <a:pt x="1390" y="1028"/>
                    <a:pt x="1417" y="1013"/>
                  </a:cubicBezTo>
                  <a:cubicBezTo>
                    <a:pt x="1443" y="999"/>
                    <a:pt x="1453" y="994"/>
                    <a:pt x="1459" y="994"/>
                  </a:cubicBezTo>
                  <a:cubicBezTo>
                    <a:pt x="1464" y="994"/>
                    <a:pt x="1468" y="1008"/>
                    <a:pt x="1446" y="1014"/>
                  </a:cubicBezTo>
                  <a:cubicBezTo>
                    <a:pt x="1423" y="1021"/>
                    <a:pt x="1430" y="1049"/>
                    <a:pt x="1431" y="1064"/>
                  </a:cubicBezTo>
                  <a:cubicBezTo>
                    <a:pt x="1432" y="1080"/>
                    <a:pt x="1409" y="1066"/>
                    <a:pt x="1390" y="1080"/>
                  </a:cubicBezTo>
                  <a:cubicBezTo>
                    <a:pt x="1371" y="1093"/>
                    <a:pt x="1370" y="1093"/>
                    <a:pt x="1340" y="1091"/>
                  </a:cubicBezTo>
                  <a:cubicBezTo>
                    <a:pt x="1311" y="1088"/>
                    <a:pt x="1315" y="1109"/>
                    <a:pt x="1310" y="1134"/>
                  </a:cubicBezTo>
                  <a:cubicBezTo>
                    <a:pt x="1304" y="1158"/>
                    <a:pt x="1291" y="1162"/>
                    <a:pt x="1295" y="1181"/>
                  </a:cubicBezTo>
                  <a:cubicBezTo>
                    <a:pt x="1300" y="1200"/>
                    <a:pt x="1318" y="1164"/>
                    <a:pt x="1331" y="1164"/>
                  </a:cubicBezTo>
                  <a:cubicBezTo>
                    <a:pt x="1343" y="1164"/>
                    <a:pt x="1348" y="1154"/>
                    <a:pt x="1358" y="1140"/>
                  </a:cubicBezTo>
                  <a:cubicBezTo>
                    <a:pt x="1368" y="1127"/>
                    <a:pt x="1378" y="1129"/>
                    <a:pt x="1387" y="1146"/>
                  </a:cubicBezTo>
                  <a:cubicBezTo>
                    <a:pt x="1396" y="1162"/>
                    <a:pt x="1397" y="1144"/>
                    <a:pt x="1406" y="1122"/>
                  </a:cubicBezTo>
                  <a:cubicBezTo>
                    <a:pt x="1415" y="1099"/>
                    <a:pt x="1451" y="1089"/>
                    <a:pt x="1441" y="1111"/>
                  </a:cubicBezTo>
                  <a:cubicBezTo>
                    <a:pt x="1431" y="1132"/>
                    <a:pt x="1461" y="1113"/>
                    <a:pt x="1473" y="1126"/>
                  </a:cubicBezTo>
                  <a:cubicBezTo>
                    <a:pt x="1485" y="1139"/>
                    <a:pt x="1483" y="1125"/>
                    <a:pt x="1488" y="1108"/>
                  </a:cubicBezTo>
                  <a:cubicBezTo>
                    <a:pt x="1492" y="1092"/>
                    <a:pt x="1507" y="1082"/>
                    <a:pt x="1513" y="1101"/>
                  </a:cubicBezTo>
                  <a:cubicBezTo>
                    <a:pt x="1519" y="1119"/>
                    <a:pt x="1528" y="1091"/>
                    <a:pt x="1534" y="1073"/>
                  </a:cubicBezTo>
                  <a:cubicBezTo>
                    <a:pt x="1540" y="1055"/>
                    <a:pt x="1576" y="1043"/>
                    <a:pt x="1583" y="1031"/>
                  </a:cubicBezTo>
                  <a:cubicBezTo>
                    <a:pt x="1589" y="1019"/>
                    <a:pt x="1609" y="1045"/>
                    <a:pt x="1591" y="1064"/>
                  </a:cubicBezTo>
                  <a:cubicBezTo>
                    <a:pt x="1574" y="1083"/>
                    <a:pt x="1631" y="1072"/>
                    <a:pt x="1645" y="1068"/>
                  </a:cubicBezTo>
                  <a:cubicBezTo>
                    <a:pt x="1658" y="1065"/>
                    <a:pt x="1652" y="1043"/>
                    <a:pt x="1674" y="1043"/>
                  </a:cubicBezTo>
                  <a:cubicBezTo>
                    <a:pt x="1697" y="1044"/>
                    <a:pt x="1688" y="1065"/>
                    <a:pt x="1701" y="1059"/>
                  </a:cubicBezTo>
                  <a:cubicBezTo>
                    <a:pt x="1714" y="1052"/>
                    <a:pt x="1709" y="1039"/>
                    <a:pt x="1737" y="1045"/>
                  </a:cubicBezTo>
                  <a:cubicBezTo>
                    <a:pt x="1766" y="1052"/>
                    <a:pt x="1763" y="1071"/>
                    <a:pt x="1747" y="1073"/>
                  </a:cubicBezTo>
                  <a:cubicBezTo>
                    <a:pt x="1732" y="1075"/>
                    <a:pt x="1736" y="1082"/>
                    <a:pt x="1734" y="1098"/>
                  </a:cubicBezTo>
                  <a:cubicBezTo>
                    <a:pt x="1732" y="1114"/>
                    <a:pt x="1721" y="1104"/>
                    <a:pt x="1707" y="1104"/>
                  </a:cubicBezTo>
                  <a:cubicBezTo>
                    <a:pt x="1692" y="1104"/>
                    <a:pt x="1688" y="1106"/>
                    <a:pt x="1680" y="1117"/>
                  </a:cubicBezTo>
                  <a:cubicBezTo>
                    <a:pt x="1672" y="1128"/>
                    <a:pt x="1648" y="1117"/>
                    <a:pt x="1641" y="1106"/>
                  </a:cubicBezTo>
                  <a:cubicBezTo>
                    <a:pt x="1635" y="1095"/>
                    <a:pt x="1595" y="1097"/>
                    <a:pt x="1573" y="1099"/>
                  </a:cubicBezTo>
                  <a:cubicBezTo>
                    <a:pt x="1551" y="1102"/>
                    <a:pt x="1577" y="1126"/>
                    <a:pt x="1586" y="1134"/>
                  </a:cubicBezTo>
                  <a:cubicBezTo>
                    <a:pt x="1595" y="1141"/>
                    <a:pt x="1601" y="1153"/>
                    <a:pt x="1586" y="1165"/>
                  </a:cubicBezTo>
                  <a:cubicBezTo>
                    <a:pt x="1570" y="1177"/>
                    <a:pt x="1584" y="1199"/>
                    <a:pt x="1580" y="1216"/>
                  </a:cubicBezTo>
                  <a:cubicBezTo>
                    <a:pt x="1577" y="1232"/>
                    <a:pt x="1575" y="1224"/>
                    <a:pt x="1552" y="1217"/>
                  </a:cubicBezTo>
                  <a:cubicBezTo>
                    <a:pt x="1528" y="1210"/>
                    <a:pt x="1516" y="1229"/>
                    <a:pt x="1533" y="1233"/>
                  </a:cubicBezTo>
                  <a:cubicBezTo>
                    <a:pt x="1549" y="1238"/>
                    <a:pt x="1516" y="1255"/>
                    <a:pt x="1506" y="1253"/>
                  </a:cubicBezTo>
                  <a:cubicBezTo>
                    <a:pt x="1496" y="1251"/>
                    <a:pt x="1486" y="1264"/>
                    <a:pt x="1461" y="1272"/>
                  </a:cubicBezTo>
                  <a:cubicBezTo>
                    <a:pt x="1436" y="1280"/>
                    <a:pt x="1442" y="1265"/>
                    <a:pt x="1450" y="1245"/>
                  </a:cubicBezTo>
                  <a:cubicBezTo>
                    <a:pt x="1458" y="1226"/>
                    <a:pt x="1448" y="1222"/>
                    <a:pt x="1426" y="1218"/>
                  </a:cubicBezTo>
                  <a:cubicBezTo>
                    <a:pt x="1403" y="1213"/>
                    <a:pt x="1407" y="1237"/>
                    <a:pt x="1410" y="1259"/>
                  </a:cubicBezTo>
                  <a:cubicBezTo>
                    <a:pt x="1413" y="1281"/>
                    <a:pt x="1401" y="1276"/>
                    <a:pt x="1375" y="1285"/>
                  </a:cubicBezTo>
                  <a:cubicBezTo>
                    <a:pt x="1348" y="1294"/>
                    <a:pt x="1356" y="1306"/>
                    <a:pt x="1370" y="1315"/>
                  </a:cubicBezTo>
                  <a:cubicBezTo>
                    <a:pt x="1385" y="1324"/>
                    <a:pt x="1368" y="1333"/>
                    <a:pt x="1356" y="1352"/>
                  </a:cubicBezTo>
                  <a:cubicBezTo>
                    <a:pt x="1344" y="1370"/>
                    <a:pt x="1379" y="1356"/>
                    <a:pt x="1401" y="1352"/>
                  </a:cubicBezTo>
                  <a:cubicBezTo>
                    <a:pt x="1423" y="1347"/>
                    <a:pt x="1420" y="1335"/>
                    <a:pt x="1427" y="1323"/>
                  </a:cubicBezTo>
                  <a:cubicBezTo>
                    <a:pt x="1433" y="1311"/>
                    <a:pt x="1458" y="1314"/>
                    <a:pt x="1484" y="1323"/>
                  </a:cubicBezTo>
                  <a:cubicBezTo>
                    <a:pt x="1510" y="1332"/>
                    <a:pt x="1470" y="1338"/>
                    <a:pt x="1448" y="1339"/>
                  </a:cubicBezTo>
                  <a:cubicBezTo>
                    <a:pt x="1426" y="1341"/>
                    <a:pt x="1420" y="1363"/>
                    <a:pt x="1425" y="1365"/>
                  </a:cubicBezTo>
                  <a:cubicBezTo>
                    <a:pt x="1429" y="1367"/>
                    <a:pt x="1446" y="1384"/>
                    <a:pt x="1429" y="1385"/>
                  </a:cubicBezTo>
                  <a:cubicBezTo>
                    <a:pt x="1412" y="1386"/>
                    <a:pt x="1432" y="1404"/>
                    <a:pt x="1428" y="1421"/>
                  </a:cubicBezTo>
                  <a:cubicBezTo>
                    <a:pt x="1423" y="1439"/>
                    <a:pt x="1415" y="1421"/>
                    <a:pt x="1402" y="1399"/>
                  </a:cubicBezTo>
                  <a:cubicBezTo>
                    <a:pt x="1390" y="1377"/>
                    <a:pt x="1363" y="1411"/>
                    <a:pt x="1366" y="1430"/>
                  </a:cubicBezTo>
                  <a:cubicBezTo>
                    <a:pt x="1369" y="1449"/>
                    <a:pt x="1398" y="1450"/>
                    <a:pt x="1389" y="1458"/>
                  </a:cubicBezTo>
                  <a:cubicBezTo>
                    <a:pt x="1380" y="1465"/>
                    <a:pt x="1363" y="1458"/>
                    <a:pt x="1338" y="1458"/>
                  </a:cubicBezTo>
                  <a:cubicBezTo>
                    <a:pt x="1314" y="1458"/>
                    <a:pt x="1328" y="1480"/>
                    <a:pt x="1319" y="1504"/>
                  </a:cubicBezTo>
                  <a:cubicBezTo>
                    <a:pt x="1311" y="1529"/>
                    <a:pt x="1324" y="1499"/>
                    <a:pt x="1347" y="1494"/>
                  </a:cubicBezTo>
                  <a:cubicBezTo>
                    <a:pt x="1370" y="1490"/>
                    <a:pt x="1375" y="1498"/>
                    <a:pt x="1385" y="1486"/>
                  </a:cubicBezTo>
                  <a:cubicBezTo>
                    <a:pt x="1395" y="1475"/>
                    <a:pt x="1411" y="1483"/>
                    <a:pt x="1419" y="1503"/>
                  </a:cubicBezTo>
                  <a:cubicBezTo>
                    <a:pt x="1427" y="1523"/>
                    <a:pt x="1455" y="1508"/>
                    <a:pt x="1474" y="1510"/>
                  </a:cubicBezTo>
                  <a:cubicBezTo>
                    <a:pt x="1493" y="1512"/>
                    <a:pt x="1481" y="1527"/>
                    <a:pt x="1467" y="1536"/>
                  </a:cubicBezTo>
                  <a:cubicBezTo>
                    <a:pt x="1452" y="1545"/>
                    <a:pt x="1447" y="1563"/>
                    <a:pt x="1434" y="1540"/>
                  </a:cubicBezTo>
                  <a:cubicBezTo>
                    <a:pt x="1422" y="1516"/>
                    <a:pt x="1407" y="1535"/>
                    <a:pt x="1384" y="1522"/>
                  </a:cubicBezTo>
                  <a:cubicBezTo>
                    <a:pt x="1360" y="1509"/>
                    <a:pt x="1347" y="1519"/>
                    <a:pt x="1349" y="1532"/>
                  </a:cubicBezTo>
                  <a:cubicBezTo>
                    <a:pt x="1352" y="1545"/>
                    <a:pt x="1327" y="1540"/>
                    <a:pt x="1298" y="1546"/>
                  </a:cubicBezTo>
                  <a:cubicBezTo>
                    <a:pt x="1270" y="1553"/>
                    <a:pt x="1280" y="1567"/>
                    <a:pt x="1275" y="1590"/>
                  </a:cubicBezTo>
                  <a:cubicBezTo>
                    <a:pt x="1271" y="1614"/>
                    <a:pt x="1244" y="1616"/>
                    <a:pt x="1223" y="1611"/>
                  </a:cubicBezTo>
                  <a:cubicBezTo>
                    <a:pt x="1202" y="1607"/>
                    <a:pt x="1208" y="1630"/>
                    <a:pt x="1219" y="1647"/>
                  </a:cubicBezTo>
                  <a:cubicBezTo>
                    <a:pt x="1230" y="1663"/>
                    <a:pt x="1216" y="1672"/>
                    <a:pt x="1198" y="1681"/>
                  </a:cubicBezTo>
                  <a:cubicBezTo>
                    <a:pt x="1180" y="1690"/>
                    <a:pt x="1187" y="1708"/>
                    <a:pt x="1197" y="1721"/>
                  </a:cubicBezTo>
                  <a:cubicBezTo>
                    <a:pt x="1207" y="1734"/>
                    <a:pt x="1201" y="1760"/>
                    <a:pt x="1186" y="1752"/>
                  </a:cubicBezTo>
                  <a:cubicBezTo>
                    <a:pt x="1170" y="1744"/>
                    <a:pt x="1156" y="1744"/>
                    <a:pt x="1156" y="1760"/>
                  </a:cubicBezTo>
                  <a:cubicBezTo>
                    <a:pt x="1156" y="1775"/>
                    <a:pt x="1151" y="1784"/>
                    <a:pt x="1136" y="1791"/>
                  </a:cubicBezTo>
                  <a:cubicBezTo>
                    <a:pt x="1120" y="1797"/>
                    <a:pt x="1133" y="1825"/>
                    <a:pt x="1154" y="1835"/>
                  </a:cubicBezTo>
                  <a:cubicBezTo>
                    <a:pt x="1175" y="1845"/>
                    <a:pt x="1147" y="1793"/>
                    <a:pt x="1182" y="1826"/>
                  </a:cubicBezTo>
                  <a:cubicBezTo>
                    <a:pt x="1218" y="1859"/>
                    <a:pt x="1234" y="1825"/>
                    <a:pt x="1267" y="1826"/>
                  </a:cubicBezTo>
                  <a:cubicBezTo>
                    <a:pt x="1301" y="1827"/>
                    <a:pt x="1218" y="1876"/>
                    <a:pt x="1207" y="1888"/>
                  </a:cubicBezTo>
                  <a:cubicBezTo>
                    <a:pt x="1196" y="1900"/>
                    <a:pt x="1188" y="1885"/>
                    <a:pt x="1185" y="1870"/>
                  </a:cubicBezTo>
                  <a:cubicBezTo>
                    <a:pt x="1181" y="1856"/>
                    <a:pt x="1152" y="1869"/>
                    <a:pt x="1139" y="1883"/>
                  </a:cubicBezTo>
                  <a:cubicBezTo>
                    <a:pt x="1126" y="1898"/>
                    <a:pt x="1102" y="1879"/>
                    <a:pt x="1088" y="1883"/>
                  </a:cubicBezTo>
                  <a:cubicBezTo>
                    <a:pt x="1075" y="1888"/>
                    <a:pt x="1041" y="1932"/>
                    <a:pt x="1079" y="1910"/>
                  </a:cubicBezTo>
                  <a:cubicBezTo>
                    <a:pt x="1118" y="1888"/>
                    <a:pt x="1131" y="1903"/>
                    <a:pt x="1117" y="1910"/>
                  </a:cubicBezTo>
                  <a:cubicBezTo>
                    <a:pt x="1103" y="1917"/>
                    <a:pt x="1126" y="1934"/>
                    <a:pt x="1125" y="1951"/>
                  </a:cubicBezTo>
                  <a:cubicBezTo>
                    <a:pt x="1124" y="1968"/>
                    <a:pt x="1096" y="1949"/>
                    <a:pt x="1069" y="1962"/>
                  </a:cubicBezTo>
                  <a:cubicBezTo>
                    <a:pt x="1042" y="1975"/>
                    <a:pt x="1076" y="1981"/>
                    <a:pt x="1092" y="1998"/>
                  </a:cubicBezTo>
                  <a:cubicBezTo>
                    <a:pt x="1107" y="2016"/>
                    <a:pt x="1092" y="2038"/>
                    <a:pt x="1069" y="2029"/>
                  </a:cubicBezTo>
                  <a:cubicBezTo>
                    <a:pt x="1046" y="2021"/>
                    <a:pt x="1052" y="2018"/>
                    <a:pt x="1045" y="2029"/>
                  </a:cubicBezTo>
                  <a:cubicBezTo>
                    <a:pt x="1039" y="2041"/>
                    <a:pt x="1033" y="2073"/>
                    <a:pt x="1026" y="2078"/>
                  </a:cubicBezTo>
                  <a:cubicBezTo>
                    <a:pt x="1020" y="2084"/>
                    <a:pt x="1012" y="2131"/>
                    <a:pt x="999" y="2158"/>
                  </a:cubicBezTo>
                  <a:cubicBezTo>
                    <a:pt x="985" y="2184"/>
                    <a:pt x="1007" y="2164"/>
                    <a:pt x="1020" y="2157"/>
                  </a:cubicBezTo>
                  <a:cubicBezTo>
                    <a:pt x="1033" y="2149"/>
                    <a:pt x="1032" y="2121"/>
                    <a:pt x="1047" y="2120"/>
                  </a:cubicBezTo>
                  <a:cubicBezTo>
                    <a:pt x="1063" y="2119"/>
                    <a:pt x="1065" y="2130"/>
                    <a:pt x="1069" y="2146"/>
                  </a:cubicBezTo>
                  <a:cubicBezTo>
                    <a:pt x="1073" y="2161"/>
                    <a:pt x="1041" y="2164"/>
                    <a:pt x="1029" y="2182"/>
                  </a:cubicBezTo>
                  <a:cubicBezTo>
                    <a:pt x="1016" y="2200"/>
                    <a:pt x="1079" y="2186"/>
                    <a:pt x="1089" y="2193"/>
                  </a:cubicBezTo>
                  <a:cubicBezTo>
                    <a:pt x="1099" y="2200"/>
                    <a:pt x="1073" y="2215"/>
                    <a:pt x="1057" y="2233"/>
                  </a:cubicBezTo>
                  <a:cubicBezTo>
                    <a:pt x="1042" y="2251"/>
                    <a:pt x="1026" y="2216"/>
                    <a:pt x="1016" y="2205"/>
                  </a:cubicBezTo>
                  <a:cubicBezTo>
                    <a:pt x="1007" y="2194"/>
                    <a:pt x="1023" y="2236"/>
                    <a:pt x="985" y="2247"/>
                  </a:cubicBezTo>
                  <a:cubicBezTo>
                    <a:pt x="948" y="2258"/>
                    <a:pt x="962" y="2263"/>
                    <a:pt x="947" y="2280"/>
                  </a:cubicBezTo>
                  <a:cubicBezTo>
                    <a:pt x="931" y="2298"/>
                    <a:pt x="932" y="2295"/>
                    <a:pt x="906" y="2298"/>
                  </a:cubicBezTo>
                  <a:cubicBezTo>
                    <a:pt x="879" y="2301"/>
                    <a:pt x="855" y="2297"/>
                    <a:pt x="848" y="2311"/>
                  </a:cubicBezTo>
                  <a:cubicBezTo>
                    <a:pt x="842" y="2326"/>
                    <a:pt x="863" y="2334"/>
                    <a:pt x="882" y="2327"/>
                  </a:cubicBezTo>
                  <a:cubicBezTo>
                    <a:pt x="900" y="2320"/>
                    <a:pt x="955" y="2328"/>
                    <a:pt x="936" y="2347"/>
                  </a:cubicBezTo>
                  <a:cubicBezTo>
                    <a:pt x="917" y="2366"/>
                    <a:pt x="893" y="2361"/>
                    <a:pt x="896" y="2382"/>
                  </a:cubicBezTo>
                  <a:cubicBezTo>
                    <a:pt x="899" y="2403"/>
                    <a:pt x="940" y="2392"/>
                    <a:pt x="956" y="2399"/>
                  </a:cubicBezTo>
                  <a:cubicBezTo>
                    <a:pt x="971" y="2406"/>
                    <a:pt x="939" y="2423"/>
                    <a:pt x="929" y="2428"/>
                  </a:cubicBezTo>
                  <a:cubicBezTo>
                    <a:pt x="919" y="2432"/>
                    <a:pt x="919" y="2473"/>
                    <a:pt x="909" y="2480"/>
                  </a:cubicBezTo>
                  <a:cubicBezTo>
                    <a:pt x="899" y="2486"/>
                    <a:pt x="890" y="2474"/>
                    <a:pt x="893" y="2456"/>
                  </a:cubicBezTo>
                  <a:cubicBezTo>
                    <a:pt x="895" y="2439"/>
                    <a:pt x="879" y="2437"/>
                    <a:pt x="872" y="2412"/>
                  </a:cubicBezTo>
                  <a:cubicBezTo>
                    <a:pt x="864" y="2387"/>
                    <a:pt x="855" y="2403"/>
                    <a:pt x="844" y="2421"/>
                  </a:cubicBezTo>
                  <a:cubicBezTo>
                    <a:pt x="833" y="2439"/>
                    <a:pt x="824" y="2455"/>
                    <a:pt x="803" y="2456"/>
                  </a:cubicBezTo>
                  <a:cubicBezTo>
                    <a:pt x="782" y="2457"/>
                    <a:pt x="773" y="2480"/>
                    <a:pt x="764" y="2512"/>
                  </a:cubicBezTo>
                  <a:cubicBezTo>
                    <a:pt x="755" y="2544"/>
                    <a:pt x="707" y="2550"/>
                    <a:pt x="711" y="2578"/>
                  </a:cubicBezTo>
                  <a:cubicBezTo>
                    <a:pt x="716" y="2606"/>
                    <a:pt x="723" y="2607"/>
                    <a:pt x="694" y="2627"/>
                  </a:cubicBezTo>
                  <a:cubicBezTo>
                    <a:pt x="664" y="2647"/>
                    <a:pt x="645" y="2662"/>
                    <a:pt x="667" y="2661"/>
                  </a:cubicBezTo>
                  <a:cubicBezTo>
                    <a:pt x="689" y="2660"/>
                    <a:pt x="712" y="2659"/>
                    <a:pt x="698" y="2679"/>
                  </a:cubicBezTo>
                  <a:cubicBezTo>
                    <a:pt x="684" y="2698"/>
                    <a:pt x="717" y="2723"/>
                    <a:pt x="752" y="2715"/>
                  </a:cubicBezTo>
                  <a:cubicBezTo>
                    <a:pt x="788" y="2707"/>
                    <a:pt x="813" y="2669"/>
                    <a:pt x="835" y="2647"/>
                  </a:cubicBezTo>
                  <a:cubicBezTo>
                    <a:pt x="857" y="2624"/>
                    <a:pt x="841" y="2631"/>
                    <a:pt x="817" y="2640"/>
                  </a:cubicBezTo>
                  <a:cubicBezTo>
                    <a:pt x="794" y="2649"/>
                    <a:pt x="828" y="2599"/>
                    <a:pt x="849" y="2571"/>
                  </a:cubicBezTo>
                  <a:cubicBezTo>
                    <a:pt x="870" y="2544"/>
                    <a:pt x="880" y="2550"/>
                    <a:pt x="872" y="2561"/>
                  </a:cubicBezTo>
                  <a:cubicBezTo>
                    <a:pt x="863" y="2572"/>
                    <a:pt x="894" y="2576"/>
                    <a:pt x="914" y="2578"/>
                  </a:cubicBezTo>
                  <a:cubicBezTo>
                    <a:pt x="935" y="2580"/>
                    <a:pt x="896" y="2592"/>
                    <a:pt x="879" y="2614"/>
                  </a:cubicBezTo>
                  <a:cubicBezTo>
                    <a:pt x="863" y="2637"/>
                    <a:pt x="905" y="2630"/>
                    <a:pt x="913" y="2645"/>
                  </a:cubicBezTo>
                  <a:cubicBezTo>
                    <a:pt x="920" y="2661"/>
                    <a:pt x="899" y="2653"/>
                    <a:pt x="872" y="2675"/>
                  </a:cubicBezTo>
                  <a:cubicBezTo>
                    <a:pt x="844" y="2697"/>
                    <a:pt x="853" y="2684"/>
                    <a:pt x="831" y="2696"/>
                  </a:cubicBezTo>
                  <a:cubicBezTo>
                    <a:pt x="809" y="2708"/>
                    <a:pt x="827" y="2729"/>
                    <a:pt x="840" y="2750"/>
                  </a:cubicBezTo>
                  <a:cubicBezTo>
                    <a:pt x="852" y="2771"/>
                    <a:pt x="816" y="2764"/>
                    <a:pt x="776" y="2754"/>
                  </a:cubicBezTo>
                  <a:cubicBezTo>
                    <a:pt x="737" y="2744"/>
                    <a:pt x="747" y="2759"/>
                    <a:pt x="736" y="2787"/>
                  </a:cubicBezTo>
                  <a:cubicBezTo>
                    <a:pt x="725" y="2815"/>
                    <a:pt x="722" y="2795"/>
                    <a:pt x="698" y="2792"/>
                  </a:cubicBezTo>
                  <a:cubicBezTo>
                    <a:pt x="674" y="2790"/>
                    <a:pt x="694" y="2776"/>
                    <a:pt x="690" y="2749"/>
                  </a:cubicBezTo>
                  <a:cubicBezTo>
                    <a:pt x="687" y="2723"/>
                    <a:pt x="677" y="2723"/>
                    <a:pt x="670" y="2714"/>
                  </a:cubicBezTo>
                  <a:cubicBezTo>
                    <a:pt x="664" y="2705"/>
                    <a:pt x="636" y="2726"/>
                    <a:pt x="624" y="2738"/>
                  </a:cubicBezTo>
                  <a:cubicBezTo>
                    <a:pt x="612" y="2750"/>
                    <a:pt x="624" y="2760"/>
                    <a:pt x="616" y="2784"/>
                  </a:cubicBezTo>
                  <a:cubicBezTo>
                    <a:pt x="608" y="2807"/>
                    <a:pt x="591" y="2784"/>
                    <a:pt x="594" y="2767"/>
                  </a:cubicBezTo>
                  <a:cubicBezTo>
                    <a:pt x="597" y="2750"/>
                    <a:pt x="574" y="2757"/>
                    <a:pt x="556" y="2755"/>
                  </a:cubicBezTo>
                  <a:cubicBezTo>
                    <a:pt x="539" y="2753"/>
                    <a:pt x="532" y="2767"/>
                    <a:pt x="542" y="2777"/>
                  </a:cubicBezTo>
                  <a:cubicBezTo>
                    <a:pt x="552" y="2787"/>
                    <a:pt x="542" y="2795"/>
                    <a:pt x="524" y="2799"/>
                  </a:cubicBezTo>
                  <a:cubicBezTo>
                    <a:pt x="507" y="2804"/>
                    <a:pt x="511" y="2808"/>
                    <a:pt x="500" y="2828"/>
                  </a:cubicBezTo>
                  <a:cubicBezTo>
                    <a:pt x="489" y="2848"/>
                    <a:pt x="478" y="2829"/>
                    <a:pt x="464" y="2844"/>
                  </a:cubicBezTo>
                  <a:cubicBezTo>
                    <a:pt x="449" y="2860"/>
                    <a:pt x="468" y="2871"/>
                    <a:pt x="462" y="2883"/>
                  </a:cubicBezTo>
                  <a:cubicBezTo>
                    <a:pt x="457" y="2895"/>
                    <a:pt x="444" y="2880"/>
                    <a:pt x="437" y="2868"/>
                  </a:cubicBezTo>
                  <a:cubicBezTo>
                    <a:pt x="430" y="2856"/>
                    <a:pt x="415" y="2868"/>
                    <a:pt x="393" y="2863"/>
                  </a:cubicBezTo>
                  <a:cubicBezTo>
                    <a:pt x="371" y="2859"/>
                    <a:pt x="378" y="2899"/>
                    <a:pt x="366" y="2902"/>
                  </a:cubicBezTo>
                  <a:cubicBezTo>
                    <a:pt x="354" y="2905"/>
                    <a:pt x="342" y="2890"/>
                    <a:pt x="326" y="2874"/>
                  </a:cubicBezTo>
                  <a:cubicBezTo>
                    <a:pt x="311" y="2859"/>
                    <a:pt x="280" y="2881"/>
                    <a:pt x="297" y="2892"/>
                  </a:cubicBezTo>
                  <a:cubicBezTo>
                    <a:pt x="313" y="2903"/>
                    <a:pt x="310" y="2935"/>
                    <a:pt x="291" y="2943"/>
                  </a:cubicBezTo>
                  <a:cubicBezTo>
                    <a:pt x="272" y="2951"/>
                    <a:pt x="269" y="2962"/>
                    <a:pt x="287" y="2967"/>
                  </a:cubicBezTo>
                  <a:cubicBezTo>
                    <a:pt x="304" y="2973"/>
                    <a:pt x="336" y="2967"/>
                    <a:pt x="352" y="2967"/>
                  </a:cubicBezTo>
                  <a:cubicBezTo>
                    <a:pt x="367" y="2967"/>
                    <a:pt x="383" y="2978"/>
                    <a:pt x="367" y="2997"/>
                  </a:cubicBezTo>
                  <a:cubicBezTo>
                    <a:pt x="352" y="3016"/>
                    <a:pt x="350" y="3006"/>
                    <a:pt x="331" y="3008"/>
                  </a:cubicBezTo>
                  <a:cubicBezTo>
                    <a:pt x="312" y="3010"/>
                    <a:pt x="294" y="2999"/>
                    <a:pt x="277" y="2993"/>
                  </a:cubicBezTo>
                  <a:cubicBezTo>
                    <a:pt x="259" y="2986"/>
                    <a:pt x="247" y="2993"/>
                    <a:pt x="247" y="3014"/>
                  </a:cubicBezTo>
                  <a:cubicBezTo>
                    <a:pt x="247" y="3035"/>
                    <a:pt x="248" y="3046"/>
                    <a:pt x="247" y="3062"/>
                  </a:cubicBezTo>
                  <a:cubicBezTo>
                    <a:pt x="246" y="3079"/>
                    <a:pt x="225" y="3092"/>
                    <a:pt x="206" y="3088"/>
                  </a:cubicBezTo>
                  <a:cubicBezTo>
                    <a:pt x="187" y="3083"/>
                    <a:pt x="183" y="3080"/>
                    <a:pt x="179" y="3088"/>
                  </a:cubicBezTo>
                  <a:cubicBezTo>
                    <a:pt x="176" y="3095"/>
                    <a:pt x="171" y="3132"/>
                    <a:pt x="151" y="3130"/>
                  </a:cubicBezTo>
                  <a:cubicBezTo>
                    <a:pt x="131" y="3128"/>
                    <a:pt x="119" y="3111"/>
                    <a:pt x="102" y="3121"/>
                  </a:cubicBezTo>
                  <a:cubicBezTo>
                    <a:pt x="85" y="3131"/>
                    <a:pt x="94" y="3152"/>
                    <a:pt x="89" y="3174"/>
                  </a:cubicBezTo>
                  <a:cubicBezTo>
                    <a:pt x="83" y="3196"/>
                    <a:pt x="40" y="3180"/>
                    <a:pt x="38" y="3188"/>
                  </a:cubicBezTo>
                  <a:cubicBezTo>
                    <a:pt x="36" y="3197"/>
                    <a:pt x="79" y="3213"/>
                    <a:pt x="65" y="3234"/>
                  </a:cubicBezTo>
                  <a:cubicBezTo>
                    <a:pt x="52" y="3255"/>
                    <a:pt x="18" y="3265"/>
                    <a:pt x="9" y="3277"/>
                  </a:cubicBezTo>
                  <a:cubicBezTo>
                    <a:pt x="0" y="3289"/>
                    <a:pt x="34" y="3292"/>
                    <a:pt x="63" y="3296"/>
                  </a:cubicBezTo>
                  <a:cubicBezTo>
                    <a:pt x="92" y="3299"/>
                    <a:pt x="63" y="3317"/>
                    <a:pt x="48" y="3323"/>
                  </a:cubicBezTo>
                  <a:cubicBezTo>
                    <a:pt x="32" y="3330"/>
                    <a:pt x="55" y="3338"/>
                    <a:pt x="72" y="3351"/>
                  </a:cubicBezTo>
                  <a:cubicBezTo>
                    <a:pt x="89" y="3364"/>
                    <a:pt x="59" y="3366"/>
                    <a:pt x="41" y="3372"/>
                  </a:cubicBezTo>
                  <a:cubicBezTo>
                    <a:pt x="23" y="3377"/>
                    <a:pt x="55" y="3417"/>
                    <a:pt x="72" y="3435"/>
                  </a:cubicBezTo>
                  <a:cubicBezTo>
                    <a:pt x="89" y="3453"/>
                    <a:pt x="115" y="3425"/>
                    <a:pt x="130" y="3421"/>
                  </a:cubicBezTo>
                  <a:cubicBezTo>
                    <a:pt x="144" y="3416"/>
                    <a:pt x="146" y="3444"/>
                    <a:pt x="134" y="3444"/>
                  </a:cubicBezTo>
                  <a:cubicBezTo>
                    <a:pt x="122" y="3444"/>
                    <a:pt x="117" y="3456"/>
                    <a:pt x="85" y="3464"/>
                  </a:cubicBezTo>
                  <a:cubicBezTo>
                    <a:pt x="53" y="3471"/>
                    <a:pt x="62" y="3459"/>
                    <a:pt x="47" y="3452"/>
                  </a:cubicBezTo>
                  <a:cubicBezTo>
                    <a:pt x="31" y="3444"/>
                    <a:pt x="30" y="3466"/>
                    <a:pt x="26" y="3488"/>
                  </a:cubicBezTo>
                  <a:cubicBezTo>
                    <a:pt x="21" y="3510"/>
                    <a:pt x="40" y="3512"/>
                    <a:pt x="63" y="3519"/>
                  </a:cubicBezTo>
                  <a:cubicBezTo>
                    <a:pt x="86" y="3526"/>
                    <a:pt x="63" y="3544"/>
                    <a:pt x="48" y="3548"/>
                  </a:cubicBezTo>
                  <a:cubicBezTo>
                    <a:pt x="32" y="3551"/>
                    <a:pt x="34" y="3564"/>
                    <a:pt x="54" y="3574"/>
                  </a:cubicBezTo>
                  <a:cubicBezTo>
                    <a:pt x="74" y="3584"/>
                    <a:pt x="91" y="3603"/>
                    <a:pt x="74" y="3599"/>
                  </a:cubicBezTo>
                  <a:cubicBezTo>
                    <a:pt x="58" y="3594"/>
                    <a:pt x="59" y="3605"/>
                    <a:pt x="59" y="3624"/>
                  </a:cubicBezTo>
                  <a:cubicBezTo>
                    <a:pt x="59" y="3643"/>
                    <a:pt x="47" y="3633"/>
                    <a:pt x="41" y="3625"/>
                  </a:cubicBezTo>
                  <a:cubicBezTo>
                    <a:pt x="36" y="3617"/>
                    <a:pt x="17" y="3658"/>
                    <a:pt x="10" y="3679"/>
                  </a:cubicBezTo>
                  <a:cubicBezTo>
                    <a:pt x="4" y="3700"/>
                    <a:pt x="28" y="3677"/>
                    <a:pt x="46" y="3670"/>
                  </a:cubicBezTo>
                  <a:cubicBezTo>
                    <a:pt x="63" y="3664"/>
                    <a:pt x="52" y="3698"/>
                    <a:pt x="62" y="3721"/>
                  </a:cubicBezTo>
                  <a:cubicBezTo>
                    <a:pt x="72" y="3745"/>
                    <a:pt x="80" y="3717"/>
                    <a:pt x="84" y="3697"/>
                  </a:cubicBezTo>
                  <a:cubicBezTo>
                    <a:pt x="89" y="3677"/>
                    <a:pt x="103" y="3664"/>
                    <a:pt x="103" y="3669"/>
                  </a:cubicBezTo>
                  <a:cubicBezTo>
                    <a:pt x="103" y="3675"/>
                    <a:pt x="106" y="3688"/>
                    <a:pt x="119" y="3697"/>
                  </a:cubicBezTo>
                  <a:cubicBezTo>
                    <a:pt x="131" y="3706"/>
                    <a:pt x="123" y="3718"/>
                    <a:pt x="102" y="3732"/>
                  </a:cubicBezTo>
                  <a:cubicBezTo>
                    <a:pt x="81" y="3747"/>
                    <a:pt x="81" y="3750"/>
                    <a:pt x="71" y="3764"/>
                  </a:cubicBezTo>
                  <a:cubicBezTo>
                    <a:pt x="61" y="3779"/>
                    <a:pt x="69" y="3734"/>
                    <a:pt x="38" y="3767"/>
                  </a:cubicBezTo>
                  <a:cubicBezTo>
                    <a:pt x="6" y="3800"/>
                    <a:pt x="31" y="3810"/>
                    <a:pt x="44" y="3831"/>
                  </a:cubicBezTo>
                  <a:cubicBezTo>
                    <a:pt x="58" y="3852"/>
                    <a:pt x="58" y="3820"/>
                    <a:pt x="81" y="3816"/>
                  </a:cubicBezTo>
                  <a:cubicBezTo>
                    <a:pt x="104" y="3813"/>
                    <a:pt x="93" y="3798"/>
                    <a:pt x="98" y="3772"/>
                  </a:cubicBezTo>
                  <a:cubicBezTo>
                    <a:pt x="102" y="3747"/>
                    <a:pt x="119" y="3741"/>
                    <a:pt x="138" y="3738"/>
                  </a:cubicBezTo>
                  <a:cubicBezTo>
                    <a:pt x="158" y="3735"/>
                    <a:pt x="155" y="3731"/>
                    <a:pt x="155" y="3710"/>
                  </a:cubicBezTo>
                  <a:cubicBezTo>
                    <a:pt x="155" y="3689"/>
                    <a:pt x="151" y="3680"/>
                    <a:pt x="159" y="3676"/>
                  </a:cubicBezTo>
                  <a:cubicBezTo>
                    <a:pt x="168" y="3672"/>
                    <a:pt x="200" y="3637"/>
                    <a:pt x="214" y="3637"/>
                  </a:cubicBezTo>
                  <a:cubicBezTo>
                    <a:pt x="227" y="3637"/>
                    <a:pt x="206" y="3667"/>
                    <a:pt x="180" y="3683"/>
                  </a:cubicBezTo>
                  <a:cubicBezTo>
                    <a:pt x="155" y="3698"/>
                    <a:pt x="195" y="3721"/>
                    <a:pt x="188" y="3721"/>
                  </a:cubicBezTo>
                  <a:cubicBezTo>
                    <a:pt x="182" y="3721"/>
                    <a:pt x="164" y="3770"/>
                    <a:pt x="161" y="3760"/>
                  </a:cubicBezTo>
                  <a:cubicBezTo>
                    <a:pt x="157" y="3750"/>
                    <a:pt x="149" y="3763"/>
                    <a:pt x="131" y="3767"/>
                  </a:cubicBezTo>
                  <a:cubicBezTo>
                    <a:pt x="112" y="3770"/>
                    <a:pt x="123" y="3802"/>
                    <a:pt x="130" y="3810"/>
                  </a:cubicBezTo>
                  <a:cubicBezTo>
                    <a:pt x="136" y="3818"/>
                    <a:pt x="146" y="3831"/>
                    <a:pt x="126" y="3840"/>
                  </a:cubicBezTo>
                  <a:cubicBezTo>
                    <a:pt x="106" y="3850"/>
                    <a:pt x="109" y="3844"/>
                    <a:pt x="83" y="3841"/>
                  </a:cubicBezTo>
                  <a:cubicBezTo>
                    <a:pt x="58" y="3837"/>
                    <a:pt x="61" y="3861"/>
                    <a:pt x="62" y="3876"/>
                  </a:cubicBezTo>
                  <a:cubicBezTo>
                    <a:pt x="63" y="3892"/>
                    <a:pt x="65" y="3912"/>
                    <a:pt x="47" y="3916"/>
                  </a:cubicBezTo>
                  <a:cubicBezTo>
                    <a:pt x="28" y="3920"/>
                    <a:pt x="43" y="3939"/>
                    <a:pt x="47" y="3978"/>
                  </a:cubicBezTo>
                  <a:cubicBezTo>
                    <a:pt x="50" y="4017"/>
                    <a:pt x="48" y="3964"/>
                    <a:pt x="68" y="3949"/>
                  </a:cubicBezTo>
                  <a:cubicBezTo>
                    <a:pt x="88" y="3935"/>
                    <a:pt x="91" y="3943"/>
                    <a:pt x="97" y="3943"/>
                  </a:cubicBezTo>
                  <a:cubicBezTo>
                    <a:pt x="102" y="3943"/>
                    <a:pt x="128" y="3924"/>
                    <a:pt x="134" y="3909"/>
                  </a:cubicBezTo>
                  <a:cubicBezTo>
                    <a:pt x="140" y="3895"/>
                    <a:pt x="148" y="3885"/>
                    <a:pt x="167" y="3881"/>
                  </a:cubicBezTo>
                  <a:cubicBezTo>
                    <a:pt x="186" y="3876"/>
                    <a:pt x="190" y="3892"/>
                    <a:pt x="173" y="3905"/>
                  </a:cubicBezTo>
                  <a:cubicBezTo>
                    <a:pt x="155" y="3918"/>
                    <a:pt x="165" y="3922"/>
                    <a:pt x="185" y="3928"/>
                  </a:cubicBezTo>
                  <a:cubicBezTo>
                    <a:pt x="205" y="3935"/>
                    <a:pt x="203" y="3950"/>
                    <a:pt x="176" y="3972"/>
                  </a:cubicBezTo>
                  <a:cubicBezTo>
                    <a:pt x="149" y="3995"/>
                    <a:pt x="152" y="3991"/>
                    <a:pt x="163" y="4006"/>
                  </a:cubicBezTo>
                  <a:cubicBezTo>
                    <a:pt x="174" y="4020"/>
                    <a:pt x="169" y="4024"/>
                    <a:pt x="154" y="4034"/>
                  </a:cubicBezTo>
                  <a:cubicBezTo>
                    <a:pt x="138" y="4044"/>
                    <a:pt x="127" y="4028"/>
                    <a:pt x="119" y="4019"/>
                  </a:cubicBezTo>
                  <a:cubicBezTo>
                    <a:pt x="110" y="4010"/>
                    <a:pt x="102" y="4046"/>
                    <a:pt x="98" y="4058"/>
                  </a:cubicBezTo>
                  <a:cubicBezTo>
                    <a:pt x="93" y="4069"/>
                    <a:pt x="106" y="4112"/>
                    <a:pt x="122" y="4134"/>
                  </a:cubicBezTo>
                  <a:cubicBezTo>
                    <a:pt x="137" y="4156"/>
                    <a:pt x="140" y="4135"/>
                    <a:pt x="149" y="4154"/>
                  </a:cubicBezTo>
                  <a:cubicBezTo>
                    <a:pt x="159" y="4173"/>
                    <a:pt x="192" y="4196"/>
                    <a:pt x="213" y="4207"/>
                  </a:cubicBezTo>
                  <a:cubicBezTo>
                    <a:pt x="234" y="4218"/>
                    <a:pt x="253" y="4204"/>
                    <a:pt x="268" y="4213"/>
                  </a:cubicBezTo>
                  <a:cubicBezTo>
                    <a:pt x="282" y="4223"/>
                    <a:pt x="253" y="4228"/>
                    <a:pt x="248" y="4263"/>
                  </a:cubicBezTo>
                  <a:cubicBezTo>
                    <a:pt x="242" y="4299"/>
                    <a:pt x="269" y="4268"/>
                    <a:pt x="292" y="4252"/>
                  </a:cubicBezTo>
                  <a:cubicBezTo>
                    <a:pt x="315" y="4237"/>
                    <a:pt x="325" y="4252"/>
                    <a:pt x="354" y="4273"/>
                  </a:cubicBezTo>
                  <a:cubicBezTo>
                    <a:pt x="383" y="4294"/>
                    <a:pt x="391" y="4285"/>
                    <a:pt x="402" y="4264"/>
                  </a:cubicBezTo>
                  <a:cubicBezTo>
                    <a:pt x="413" y="4243"/>
                    <a:pt x="445" y="4213"/>
                    <a:pt x="448" y="4243"/>
                  </a:cubicBezTo>
                  <a:cubicBezTo>
                    <a:pt x="451" y="4273"/>
                    <a:pt x="482" y="4221"/>
                    <a:pt x="514" y="4194"/>
                  </a:cubicBezTo>
                  <a:cubicBezTo>
                    <a:pt x="546" y="4166"/>
                    <a:pt x="528" y="4158"/>
                    <a:pt x="545" y="4146"/>
                  </a:cubicBezTo>
                  <a:cubicBezTo>
                    <a:pt x="563" y="4134"/>
                    <a:pt x="566" y="4139"/>
                    <a:pt x="577" y="4119"/>
                  </a:cubicBezTo>
                  <a:cubicBezTo>
                    <a:pt x="589" y="4100"/>
                    <a:pt x="583" y="4093"/>
                    <a:pt x="604" y="4091"/>
                  </a:cubicBezTo>
                  <a:cubicBezTo>
                    <a:pt x="625" y="4089"/>
                    <a:pt x="631" y="4084"/>
                    <a:pt x="618" y="4072"/>
                  </a:cubicBezTo>
                  <a:cubicBezTo>
                    <a:pt x="606" y="4060"/>
                    <a:pt x="624" y="4040"/>
                    <a:pt x="649" y="4035"/>
                  </a:cubicBezTo>
                  <a:cubicBezTo>
                    <a:pt x="675" y="4031"/>
                    <a:pt x="668" y="4039"/>
                    <a:pt x="673" y="4021"/>
                  </a:cubicBezTo>
                  <a:cubicBezTo>
                    <a:pt x="677" y="4003"/>
                    <a:pt x="648" y="3996"/>
                    <a:pt x="658" y="3989"/>
                  </a:cubicBezTo>
                  <a:cubicBezTo>
                    <a:pt x="668" y="3982"/>
                    <a:pt x="687" y="4025"/>
                    <a:pt x="719" y="4029"/>
                  </a:cubicBezTo>
                  <a:cubicBezTo>
                    <a:pt x="751" y="4032"/>
                    <a:pt x="742" y="4027"/>
                    <a:pt x="747" y="4006"/>
                  </a:cubicBezTo>
                  <a:cubicBezTo>
                    <a:pt x="751" y="3985"/>
                    <a:pt x="754" y="3970"/>
                    <a:pt x="763" y="3961"/>
                  </a:cubicBezTo>
                  <a:cubicBezTo>
                    <a:pt x="772" y="3952"/>
                    <a:pt x="805" y="3956"/>
                    <a:pt x="771" y="3928"/>
                  </a:cubicBezTo>
                  <a:cubicBezTo>
                    <a:pt x="737" y="3901"/>
                    <a:pt x="759" y="3879"/>
                    <a:pt x="762" y="3889"/>
                  </a:cubicBezTo>
                  <a:cubicBezTo>
                    <a:pt x="765" y="3899"/>
                    <a:pt x="769" y="3916"/>
                    <a:pt x="799" y="3886"/>
                  </a:cubicBezTo>
                  <a:cubicBezTo>
                    <a:pt x="828" y="3856"/>
                    <a:pt x="799" y="3903"/>
                    <a:pt x="799" y="3903"/>
                  </a:cubicBezTo>
                  <a:cubicBezTo>
                    <a:pt x="793" y="3912"/>
                    <a:pt x="817" y="3948"/>
                    <a:pt x="822" y="3971"/>
                  </a:cubicBezTo>
                  <a:cubicBezTo>
                    <a:pt x="826" y="3995"/>
                    <a:pt x="879" y="3987"/>
                    <a:pt x="874" y="3995"/>
                  </a:cubicBezTo>
                  <a:cubicBezTo>
                    <a:pt x="870" y="4000"/>
                    <a:pt x="862" y="4014"/>
                    <a:pt x="864" y="4027"/>
                  </a:cubicBezTo>
                  <a:cubicBezTo>
                    <a:pt x="885" y="4031"/>
                    <a:pt x="905" y="4043"/>
                    <a:pt x="911" y="4053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01" name="Google Shape;301;p50"/>
            <p:cNvSpPr/>
            <p:nvPr/>
          </p:nvSpPr>
          <p:spPr>
            <a:xfrm>
              <a:off x="-9191626" y="-4005263"/>
              <a:ext cx="1838325" cy="4222752"/>
            </a:xfrm>
            <a:custGeom>
              <a:rect b="b" l="l" r="r" t="t"/>
              <a:pathLst>
                <a:path extrusionOk="0" h="4122" w="1794">
                  <a:moveTo>
                    <a:pt x="1735" y="949"/>
                  </a:moveTo>
                  <a:cubicBezTo>
                    <a:pt x="1740" y="912"/>
                    <a:pt x="1753" y="896"/>
                    <a:pt x="1735" y="869"/>
                  </a:cubicBezTo>
                  <a:cubicBezTo>
                    <a:pt x="1716" y="843"/>
                    <a:pt x="1736" y="826"/>
                    <a:pt x="1735" y="806"/>
                  </a:cubicBezTo>
                  <a:cubicBezTo>
                    <a:pt x="1733" y="786"/>
                    <a:pt x="1726" y="766"/>
                    <a:pt x="1709" y="737"/>
                  </a:cubicBezTo>
                  <a:cubicBezTo>
                    <a:pt x="1693" y="707"/>
                    <a:pt x="1723" y="680"/>
                    <a:pt x="1733" y="640"/>
                  </a:cubicBezTo>
                  <a:cubicBezTo>
                    <a:pt x="1743" y="601"/>
                    <a:pt x="1709" y="640"/>
                    <a:pt x="1690" y="601"/>
                  </a:cubicBezTo>
                  <a:cubicBezTo>
                    <a:pt x="1670" y="561"/>
                    <a:pt x="1693" y="547"/>
                    <a:pt x="1686" y="531"/>
                  </a:cubicBezTo>
                  <a:cubicBezTo>
                    <a:pt x="1680" y="514"/>
                    <a:pt x="1696" y="458"/>
                    <a:pt x="1706" y="448"/>
                  </a:cubicBezTo>
                  <a:cubicBezTo>
                    <a:pt x="1716" y="438"/>
                    <a:pt x="1729" y="398"/>
                    <a:pt x="1690" y="372"/>
                  </a:cubicBezTo>
                  <a:cubicBezTo>
                    <a:pt x="1650" y="345"/>
                    <a:pt x="1646" y="335"/>
                    <a:pt x="1630" y="289"/>
                  </a:cubicBezTo>
                  <a:cubicBezTo>
                    <a:pt x="1613" y="242"/>
                    <a:pt x="1537" y="242"/>
                    <a:pt x="1500" y="239"/>
                  </a:cubicBezTo>
                  <a:cubicBezTo>
                    <a:pt x="1464" y="236"/>
                    <a:pt x="1471" y="246"/>
                    <a:pt x="1461" y="202"/>
                  </a:cubicBezTo>
                  <a:cubicBezTo>
                    <a:pt x="1451" y="159"/>
                    <a:pt x="1414" y="163"/>
                    <a:pt x="1360" y="110"/>
                  </a:cubicBezTo>
                  <a:cubicBezTo>
                    <a:pt x="1305" y="56"/>
                    <a:pt x="1341" y="83"/>
                    <a:pt x="1321" y="53"/>
                  </a:cubicBezTo>
                  <a:cubicBezTo>
                    <a:pt x="1314" y="42"/>
                    <a:pt x="1307" y="30"/>
                    <a:pt x="1301" y="18"/>
                  </a:cubicBezTo>
                  <a:cubicBezTo>
                    <a:pt x="1297" y="18"/>
                    <a:pt x="1292" y="20"/>
                    <a:pt x="1283" y="23"/>
                  </a:cubicBezTo>
                  <a:cubicBezTo>
                    <a:pt x="1255" y="33"/>
                    <a:pt x="1202" y="0"/>
                    <a:pt x="1228" y="37"/>
                  </a:cubicBezTo>
                  <a:cubicBezTo>
                    <a:pt x="1255" y="73"/>
                    <a:pt x="1265" y="136"/>
                    <a:pt x="1238" y="166"/>
                  </a:cubicBezTo>
                  <a:cubicBezTo>
                    <a:pt x="1212" y="196"/>
                    <a:pt x="1179" y="209"/>
                    <a:pt x="1205" y="232"/>
                  </a:cubicBezTo>
                  <a:cubicBezTo>
                    <a:pt x="1232" y="256"/>
                    <a:pt x="1205" y="302"/>
                    <a:pt x="1175" y="295"/>
                  </a:cubicBezTo>
                  <a:cubicBezTo>
                    <a:pt x="1145" y="289"/>
                    <a:pt x="1079" y="229"/>
                    <a:pt x="1053" y="239"/>
                  </a:cubicBezTo>
                  <a:cubicBezTo>
                    <a:pt x="1026" y="249"/>
                    <a:pt x="993" y="186"/>
                    <a:pt x="976" y="249"/>
                  </a:cubicBezTo>
                  <a:cubicBezTo>
                    <a:pt x="960" y="312"/>
                    <a:pt x="943" y="342"/>
                    <a:pt x="930" y="382"/>
                  </a:cubicBezTo>
                  <a:cubicBezTo>
                    <a:pt x="917" y="421"/>
                    <a:pt x="900" y="431"/>
                    <a:pt x="867" y="421"/>
                  </a:cubicBezTo>
                  <a:cubicBezTo>
                    <a:pt x="834" y="411"/>
                    <a:pt x="791" y="376"/>
                    <a:pt x="774" y="425"/>
                  </a:cubicBezTo>
                  <a:cubicBezTo>
                    <a:pt x="757" y="474"/>
                    <a:pt x="731" y="557"/>
                    <a:pt x="718" y="581"/>
                  </a:cubicBezTo>
                  <a:cubicBezTo>
                    <a:pt x="704" y="604"/>
                    <a:pt x="711" y="687"/>
                    <a:pt x="718" y="727"/>
                  </a:cubicBezTo>
                  <a:cubicBezTo>
                    <a:pt x="724" y="766"/>
                    <a:pt x="727" y="786"/>
                    <a:pt x="688" y="820"/>
                  </a:cubicBezTo>
                  <a:cubicBezTo>
                    <a:pt x="648" y="853"/>
                    <a:pt x="568" y="932"/>
                    <a:pt x="578" y="982"/>
                  </a:cubicBezTo>
                  <a:cubicBezTo>
                    <a:pt x="588" y="1032"/>
                    <a:pt x="615" y="1055"/>
                    <a:pt x="558" y="1072"/>
                  </a:cubicBezTo>
                  <a:cubicBezTo>
                    <a:pt x="502" y="1088"/>
                    <a:pt x="475" y="1045"/>
                    <a:pt x="469" y="1102"/>
                  </a:cubicBezTo>
                  <a:cubicBezTo>
                    <a:pt x="462" y="1158"/>
                    <a:pt x="489" y="1201"/>
                    <a:pt x="469" y="1254"/>
                  </a:cubicBezTo>
                  <a:cubicBezTo>
                    <a:pt x="449" y="1307"/>
                    <a:pt x="449" y="1334"/>
                    <a:pt x="419" y="1415"/>
                  </a:cubicBezTo>
                  <a:cubicBezTo>
                    <a:pt x="389" y="1496"/>
                    <a:pt x="373" y="1520"/>
                    <a:pt x="366" y="1559"/>
                  </a:cubicBezTo>
                  <a:cubicBezTo>
                    <a:pt x="359" y="1599"/>
                    <a:pt x="339" y="1586"/>
                    <a:pt x="366" y="1646"/>
                  </a:cubicBezTo>
                  <a:cubicBezTo>
                    <a:pt x="392" y="1705"/>
                    <a:pt x="436" y="1772"/>
                    <a:pt x="379" y="1778"/>
                  </a:cubicBezTo>
                  <a:cubicBezTo>
                    <a:pt x="323" y="1785"/>
                    <a:pt x="316" y="1748"/>
                    <a:pt x="270" y="1778"/>
                  </a:cubicBezTo>
                  <a:cubicBezTo>
                    <a:pt x="223" y="1808"/>
                    <a:pt x="144" y="1841"/>
                    <a:pt x="140" y="1891"/>
                  </a:cubicBezTo>
                  <a:cubicBezTo>
                    <a:pt x="137" y="1941"/>
                    <a:pt x="140" y="1984"/>
                    <a:pt x="140" y="2020"/>
                  </a:cubicBezTo>
                  <a:cubicBezTo>
                    <a:pt x="140" y="2057"/>
                    <a:pt x="167" y="2060"/>
                    <a:pt x="154" y="2103"/>
                  </a:cubicBezTo>
                  <a:cubicBezTo>
                    <a:pt x="140" y="2147"/>
                    <a:pt x="111" y="2163"/>
                    <a:pt x="139" y="2219"/>
                  </a:cubicBezTo>
                  <a:cubicBezTo>
                    <a:pt x="167" y="2276"/>
                    <a:pt x="137" y="2346"/>
                    <a:pt x="144" y="2402"/>
                  </a:cubicBezTo>
                  <a:cubicBezTo>
                    <a:pt x="150" y="2458"/>
                    <a:pt x="154" y="2485"/>
                    <a:pt x="183" y="2511"/>
                  </a:cubicBezTo>
                  <a:cubicBezTo>
                    <a:pt x="213" y="2538"/>
                    <a:pt x="250" y="2551"/>
                    <a:pt x="230" y="2594"/>
                  </a:cubicBezTo>
                  <a:cubicBezTo>
                    <a:pt x="210" y="2637"/>
                    <a:pt x="160" y="2614"/>
                    <a:pt x="164" y="2674"/>
                  </a:cubicBezTo>
                  <a:cubicBezTo>
                    <a:pt x="167" y="2734"/>
                    <a:pt x="206" y="2774"/>
                    <a:pt x="205" y="2803"/>
                  </a:cubicBezTo>
                  <a:cubicBezTo>
                    <a:pt x="203" y="2833"/>
                    <a:pt x="167" y="2953"/>
                    <a:pt x="127" y="2953"/>
                  </a:cubicBezTo>
                  <a:cubicBezTo>
                    <a:pt x="87" y="2953"/>
                    <a:pt x="89" y="3026"/>
                    <a:pt x="96" y="3039"/>
                  </a:cubicBezTo>
                  <a:cubicBezTo>
                    <a:pt x="104" y="3052"/>
                    <a:pt x="109" y="3062"/>
                    <a:pt x="88" y="3082"/>
                  </a:cubicBezTo>
                  <a:cubicBezTo>
                    <a:pt x="67" y="3102"/>
                    <a:pt x="96" y="3139"/>
                    <a:pt x="88" y="3183"/>
                  </a:cubicBezTo>
                  <a:cubicBezTo>
                    <a:pt x="81" y="3228"/>
                    <a:pt x="61" y="3249"/>
                    <a:pt x="47" y="3229"/>
                  </a:cubicBezTo>
                  <a:cubicBezTo>
                    <a:pt x="41" y="3219"/>
                    <a:pt x="21" y="3207"/>
                    <a:pt x="0" y="3203"/>
                  </a:cubicBezTo>
                  <a:cubicBezTo>
                    <a:pt x="1" y="3208"/>
                    <a:pt x="2" y="3212"/>
                    <a:pt x="5" y="3216"/>
                  </a:cubicBezTo>
                  <a:cubicBezTo>
                    <a:pt x="18" y="3232"/>
                    <a:pt x="14" y="3286"/>
                    <a:pt x="15" y="3304"/>
                  </a:cubicBezTo>
                  <a:cubicBezTo>
                    <a:pt x="16" y="3323"/>
                    <a:pt x="16" y="3347"/>
                    <a:pt x="29" y="3347"/>
                  </a:cubicBezTo>
                  <a:cubicBezTo>
                    <a:pt x="41" y="3347"/>
                    <a:pt x="50" y="3362"/>
                    <a:pt x="50" y="3380"/>
                  </a:cubicBezTo>
                  <a:cubicBezTo>
                    <a:pt x="50" y="3397"/>
                    <a:pt x="64" y="3387"/>
                    <a:pt x="84" y="3382"/>
                  </a:cubicBezTo>
                  <a:cubicBezTo>
                    <a:pt x="104" y="3376"/>
                    <a:pt x="103" y="3404"/>
                    <a:pt x="103" y="3417"/>
                  </a:cubicBezTo>
                  <a:cubicBezTo>
                    <a:pt x="103" y="3430"/>
                    <a:pt x="84" y="3456"/>
                    <a:pt x="77" y="3479"/>
                  </a:cubicBezTo>
                  <a:cubicBezTo>
                    <a:pt x="71" y="3502"/>
                    <a:pt x="77" y="3499"/>
                    <a:pt x="89" y="3510"/>
                  </a:cubicBezTo>
                  <a:cubicBezTo>
                    <a:pt x="102" y="3521"/>
                    <a:pt x="99" y="3538"/>
                    <a:pt x="99" y="3571"/>
                  </a:cubicBezTo>
                  <a:cubicBezTo>
                    <a:pt x="99" y="3604"/>
                    <a:pt x="112" y="3597"/>
                    <a:pt x="126" y="3598"/>
                  </a:cubicBezTo>
                  <a:cubicBezTo>
                    <a:pt x="140" y="3600"/>
                    <a:pt x="138" y="3612"/>
                    <a:pt x="140" y="3636"/>
                  </a:cubicBezTo>
                  <a:cubicBezTo>
                    <a:pt x="143" y="3660"/>
                    <a:pt x="158" y="3696"/>
                    <a:pt x="169" y="3728"/>
                  </a:cubicBezTo>
                  <a:cubicBezTo>
                    <a:pt x="180" y="3760"/>
                    <a:pt x="191" y="3753"/>
                    <a:pt x="211" y="3781"/>
                  </a:cubicBezTo>
                  <a:cubicBezTo>
                    <a:pt x="231" y="3809"/>
                    <a:pt x="239" y="3805"/>
                    <a:pt x="249" y="3820"/>
                  </a:cubicBezTo>
                  <a:cubicBezTo>
                    <a:pt x="259" y="3834"/>
                    <a:pt x="222" y="3835"/>
                    <a:pt x="211" y="3830"/>
                  </a:cubicBezTo>
                  <a:cubicBezTo>
                    <a:pt x="200" y="3824"/>
                    <a:pt x="212" y="3854"/>
                    <a:pt x="228" y="3869"/>
                  </a:cubicBezTo>
                  <a:cubicBezTo>
                    <a:pt x="243" y="3885"/>
                    <a:pt x="223" y="3895"/>
                    <a:pt x="220" y="3894"/>
                  </a:cubicBezTo>
                  <a:cubicBezTo>
                    <a:pt x="217" y="3893"/>
                    <a:pt x="193" y="3878"/>
                    <a:pt x="196" y="3892"/>
                  </a:cubicBezTo>
                  <a:cubicBezTo>
                    <a:pt x="198" y="3905"/>
                    <a:pt x="252" y="4005"/>
                    <a:pt x="267" y="4018"/>
                  </a:cubicBezTo>
                  <a:cubicBezTo>
                    <a:pt x="283" y="4030"/>
                    <a:pt x="266" y="4045"/>
                    <a:pt x="254" y="4065"/>
                  </a:cubicBezTo>
                  <a:cubicBezTo>
                    <a:pt x="242" y="4085"/>
                    <a:pt x="250" y="4093"/>
                    <a:pt x="271" y="4105"/>
                  </a:cubicBezTo>
                  <a:cubicBezTo>
                    <a:pt x="292" y="4117"/>
                    <a:pt x="306" y="4122"/>
                    <a:pt x="335" y="4108"/>
                  </a:cubicBezTo>
                  <a:cubicBezTo>
                    <a:pt x="364" y="4095"/>
                    <a:pt x="365" y="4097"/>
                    <a:pt x="388" y="4101"/>
                  </a:cubicBezTo>
                  <a:cubicBezTo>
                    <a:pt x="411" y="4104"/>
                    <a:pt x="420" y="4098"/>
                    <a:pt x="432" y="4095"/>
                  </a:cubicBezTo>
                  <a:cubicBezTo>
                    <a:pt x="444" y="4092"/>
                    <a:pt x="437" y="4057"/>
                    <a:pt x="419" y="4039"/>
                  </a:cubicBezTo>
                  <a:cubicBezTo>
                    <a:pt x="401" y="4020"/>
                    <a:pt x="422" y="4003"/>
                    <a:pt x="436" y="3974"/>
                  </a:cubicBezTo>
                  <a:cubicBezTo>
                    <a:pt x="449" y="3946"/>
                    <a:pt x="451" y="3952"/>
                    <a:pt x="476" y="3951"/>
                  </a:cubicBezTo>
                  <a:cubicBezTo>
                    <a:pt x="502" y="3950"/>
                    <a:pt x="488" y="3943"/>
                    <a:pt x="488" y="3928"/>
                  </a:cubicBezTo>
                  <a:cubicBezTo>
                    <a:pt x="488" y="3913"/>
                    <a:pt x="499" y="3920"/>
                    <a:pt x="526" y="3928"/>
                  </a:cubicBezTo>
                  <a:cubicBezTo>
                    <a:pt x="554" y="3936"/>
                    <a:pt x="565" y="3928"/>
                    <a:pt x="586" y="3911"/>
                  </a:cubicBezTo>
                  <a:cubicBezTo>
                    <a:pt x="607" y="3895"/>
                    <a:pt x="620" y="3924"/>
                    <a:pt x="647" y="3929"/>
                  </a:cubicBezTo>
                  <a:cubicBezTo>
                    <a:pt x="673" y="3935"/>
                    <a:pt x="664" y="3911"/>
                    <a:pt x="667" y="3892"/>
                  </a:cubicBezTo>
                  <a:cubicBezTo>
                    <a:pt x="669" y="3872"/>
                    <a:pt x="688" y="3838"/>
                    <a:pt x="690" y="3824"/>
                  </a:cubicBezTo>
                  <a:cubicBezTo>
                    <a:pt x="692" y="3810"/>
                    <a:pt x="727" y="3751"/>
                    <a:pt x="725" y="3732"/>
                  </a:cubicBezTo>
                  <a:cubicBezTo>
                    <a:pt x="723" y="3713"/>
                    <a:pt x="732" y="3712"/>
                    <a:pt x="744" y="3704"/>
                  </a:cubicBezTo>
                  <a:cubicBezTo>
                    <a:pt x="756" y="3695"/>
                    <a:pt x="743" y="3683"/>
                    <a:pt x="734" y="3660"/>
                  </a:cubicBezTo>
                  <a:cubicBezTo>
                    <a:pt x="725" y="3638"/>
                    <a:pt x="736" y="3634"/>
                    <a:pt x="758" y="3603"/>
                  </a:cubicBezTo>
                  <a:cubicBezTo>
                    <a:pt x="781" y="3572"/>
                    <a:pt x="761" y="3593"/>
                    <a:pt x="750" y="3564"/>
                  </a:cubicBezTo>
                  <a:cubicBezTo>
                    <a:pt x="739" y="3535"/>
                    <a:pt x="754" y="3527"/>
                    <a:pt x="744" y="3509"/>
                  </a:cubicBezTo>
                  <a:cubicBezTo>
                    <a:pt x="734" y="3491"/>
                    <a:pt x="743" y="3495"/>
                    <a:pt x="761" y="3488"/>
                  </a:cubicBezTo>
                  <a:cubicBezTo>
                    <a:pt x="778" y="3481"/>
                    <a:pt x="758" y="3473"/>
                    <a:pt x="752" y="3452"/>
                  </a:cubicBezTo>
                  <a:cubicBezTo>
                    <a:pt x="745" y="3431"/>
                    <a:pt x="755" y="3430"/>
                    <a:pt x="768" y="3423"/>
                  </a:cubicBezTo>
                  <a:cubicBezTo>
                    <a:pt x="782" y="3415"/>
                    <a:pt x="768" y="3397"/>
                    <a:pt x="763" y="3392"/>
                  </a:cubicBezTo>
                  <a:cubicBezTo>
                    <a:pt x="757" y="3386"/>
                    <a:pt x="750" y="3347"/>
                    <a:pt x="761" y="3349"/>
                  </a:cubicBezTo>
                  <a:cubicBezTo>
                    <a:pt x="772" y="3350"/>
                    <a:pt x="778" y="3352"/>
                    <a:pt x="785" y="3331"/>
                  </a:cubicBezTo>
                  <a:cubicBezTo>
                    <a:pt x="792" y="3310"/>
                    <a:pt x="778" y="3309"/>
                    <a:pt x="772" y="3298"/>
                  </a:cubicBezTo>
                  <a:cubicBezTo>
                    <a:pt x="765" y="3287"/>
                    <a:pt x="787" y="3292"/>
                    <a:pt x="805" y="3289"/>
                  </a:cubicBezTo>
                  <a:cubicBezTo>
                    <a:pt x="823" y="3286"/>
                    <a:pt x="816" y="3284"/>
                    <a:pt x="821" y="3270"/>
                  </a:cubicBezTo>
                  <a:cubicBezTo>
                    <a:pt x="827" y="3256"/>
                    <a:pt x="836" y="3259"/>
                    <a:pt x="847" y="3255"/>
                  </a:cubicBezTo>
                  <a:cubicBezTo>
                    <a:pt x="858" y="3250"/>
                    <a:pt x="873" y="3235"/>
                    <a:pt x="882" y="3217"/>
                  </a:cubicBezTo>
                  <a:cubicBezTo>
                    <a:pt x="891" y="3199"/>
                    <a:pt x="899" y="3201"/>
                    <a:pt x="907" y="3227"/>
                  </a:cubicBezTo>
                  <a:cubicBezTo>
                    <a:pt x="914" y="3252"/>
                    <a:pt x="919" y="3235"/>
                    <a:pt x="938" y="3204"/>
                  </a:cubicBezTo>
                  <a:cubicBezTo>
                    <a:pt x="956" y="3173"/>
                    <a:pt x="960" y="3198"/>
                    <a:pt x="983" y="3174"/>
                  </a:cubicBezTo>
                  <a:cubicBezTo>
                    <a:pt x="1006" y="3149"/>
                    <a:pt x="992" y="3158"/>
                    <a:pt x="1011" y="3141"/>
                  </a:cubicBezTo>
                  <a:cubicBezTo>
                    <a:pt x="1029" y="3123"/>
                    <a:pt x="1042" y="3116"/>
                    <a:pt x="1023" y="3102"/>
                  </a:cubicBezTo>
                  <a:cubicBezTo>
                    <a:pt x="1004" y="3088"/>
                    <a:pt x="1001" y="3105"/>
                    <a:pt x="983" y="3098"/>
                  </a:cubicBezTo>
                  <a:cubicBezTo>
                    <a:pt x="965" y="3090"/>
                    <a:pt x="952" y="3112"/>
                    <a:pt x="940" y="3123"/>
                  </a:cubicBezTo>
                  <a:cubicBezTo>
                    <a:pt x="928" y="3134"/>
                    <a:pt x="904" y="3128"/>
                    <a:pt x="896" y="3121"/>
                  </a:cubicBezTo>
                  <a:cubicBezTo>
                    <a:pt x="887" y="3113"/>
                    <a:pt x="899" y="3079"/>
                    <a:pt x="865" y="3120"/>
                  </a:cubicBezTo>
                  <a:cubicBezTo>
                    <a:pt x="830" y="3161"/>
                    <a:pt x="859" y="3105"/>
                    <a:pt x="841" y="3102"/>
                  </a:cubicBezTo>
                  <a:cubicBezTo>
                    <a:pt x="824" y="3099"/>
                    <a:pt x="800" y="3083"/>
                    <a:pt x="787" y="3079"/>
                  </a:cubicBezTo>
                  <a:cubicBezTo>
                    <a:pt x="774" y="3074"/>
                    <a:pt x="755" y="3082"/>
                    <a:pt x="722" y="3078"/>
                  </a:cubicBezTo>
                  <a:cubicBezTo>
                    <a:pt x="689" y="3073"/>
                    <a:pt x="718" y="3054"/>
                    <a:pt x="727" y="3047"/>
                  </a:cubicBezTo>
                  <a:cubicBezTo>
                    <a:pt x="737" y="3039"/>
                    <a:pt x="732" y="3037"/>
                    <a:pt x="744" y="3047"/>
                  </a:cubicBezTo>
                  <a:cubicBezTo>
                    <a:pt x="756" y="3057"/>
                    <a:pt x="774" y="3049"/>
                    <a:pt x="782" y="3042"/>
                  </a:cubicBezTo>
                  <a:cubicBezTo>
                    <a:pt x="789" y="3036"/>
                    <a:pt x="812" y="3043"/>
                    <a:pt x="855" y="3062"/>
                  </a:cubicBezTo>
                  <a:cubicBezTo>
                    <a:pt x="898" y="3081"/>
                    <a:pt x="872" y="3039"/>
                    <a:pt x="877" y="3013"/>
                  </a:cubicBezTo>
                  <a:cubicBezTo>
                    <a:pt x="881" y="2988"/>
                    <a:pt x="890" y="3019"/>
                    <a:pt x="906" y="3028"/>
                  </a:cubicBezTo>
                  <a:cubicBezTo>
                    <a:pt x="921" y="3037"/>
                    <a:pt x="913" y="3067"/>
                    <a:pt x="912" y="3080"/>
                  </a:cubicBezTo>
                  <a:cubicBezTo>
                    <a:pt x="911" y="3093"/>
                    <a:pt x="931" y="3094"/>
                    <a:pt x="949" y="3083"/>
                  </a:cubicBezTo>
                  <a:cubicBezTo>
                    <a:pt x="966" y="3072"/>
                    <a:pt x="964" y="3051"/>
                    <a:pt x="995" y="3043"/>
                  </a:cubicBezTo>
                  <a:cubicBezTo>
                    <a:pt x="1026" y="3036"/>
                    <a:pt x="1038" y="3023"/>
                    <a:pt x="1043" y="3007"/>
                  </a:cubicBezTo>
                  <a:cubicBezTo>
                    <a:pt x="1047" y="2990"/>
                    <a:pt x="1055" y="2990"/>
                    <a:pt x="1073" y="2988"/>
                  </a:cubicBezTo>
                  <a:cubicBezTo>
                    <a:pt x="1090" y="2986"/>
                    <a:pt x="1078" y="2964"/>
                    <a:pt x="1067" y="2948"/>
                  </a:cubicBezTo>
                  <a:cubicBezTo>
                    <a:pt x="1056" y="2933"/>
                    <a:pt x="1058" y="2939"/>
                    <a:pt x="1056" y="2917"/>
                  </a:cubicBezTo>
                  <a:cubicBezTo>
                    <a:pt x="1054" y="2895"/>
                    <a:pt x="1057" y="2885"/>
                    <a:pt x="1049" y="2859"/>
                  </a:cubicBezTo>
                  <a:cubicBezTo>
                    <a:pt x="1042" y="2832"/>
                    <a:pt x="1016" y="2871"/>
                    <a:pt x="1008" y="2869"/>
                  </a:cubicBezTo>
                  <a:cubicBezTo>
                    <a:pt x="1001" y="2866"/>
                    <a:pt x="1006" y="2852"/>
                    <a:pt x="1012" y="2832"/>
                  </a:cubicBezTo>
                  <a:cubicBezTo>
                    <a:pt x="1017" y="2812"/>
                    <a:pt x="1003" y="2788"/>
                    <a:pt x="996" y="2812"/>
                  </a:cubicBezTo>
                  <a:cubicBezTo>
                    <a:pt x="990" y="2837"/>
                    <a:pt x="974" y="2829"/>
                    <a:pt x="953" y="2797"/>
                  </a:cubicBezTo>
                  <a:cubicBezTo>
                    <a:pt x="932" y="2765"/>
                    <a:pt x="951" y="2760"/>
                    <a:pt x="930" y="2779"/>
                  </a:cubicBezTo>
                  <a:cubicBezTo>
                    <a:pt x="909" y="2798"/>
                    <a:pt x="903" y="2787"/>
                    <a:pt x="892" y="2766"/>
                  </a:cubicBezTo>
                  <a:cubicBezTo>
                    <a:pt x="881" y="2745"/>
                    <a:pt x="864" y="2745"/>
                    <a:pt x="845" y="2740"/>
                  </a:cubicBezTo>
                  <a:cubicBezTo>
                    <a:pt x="826" y="2736"/>
                    <a:pt x="839" y="2729"/>
                    <a:pt x="847" y="2709"/>
                  </a:cubicBezTo>
                  <a:cubicBezTo>
                    <a:pt x="855" y="2689"/>
                    <a:pt x="840" y="2671"/>
                    <a:pt x="829" y="2652"/>
                  </a:cubicBezTo>
                  <a:cubicBezTo>
                    <a:pt x="818" y="2633"/>
                    <a:pt x="824" y="2601"/>
                    <a:pt x="833" y="2565"/>
                  </a:cubicBezTo>
                  <a:cubicBezTo>
                    <a:pt x="841" y="2528"/>
                    <a:pt x="836" y="2527"/>
                    <a:pt x="828" y="2511"/>
                  </a:cubicBezTo>
                  <a:cubicBezTo>
                    <a:pt x="820" y="2496"/>
                    <a:pt x="828" y="2488"/>
                    <a:pt x="833" y="2464"/>
                  </a:cubicBezTo>
                  <a:cubicBezTo>
                    <a:pt x="837" y="2440"/>
                    <a:pt x="860" y="2474"/>
                    <a:pt x="872" y="2454"/>
                  </a:cubicBezTo>
                  <a:cubicBezTo>
                    <a:pt x="885" y="2434"/>
                    <a:pt x="865" y="2434"/>
                    <a:pt x="855" y="2412"/>
                  </a:cubicBezTo>
                  <a:cubicBezTo>
                    <a:pt x="845" y="2390"/>
                    <a:pt x="858" y="2353"/>
                    <a:pt x="879" y="2329"/>
                  </a:cubicBezTo>
                  <a:cubicBezTo>
                    <a:pt x="900" y="2305"/>
                    <a:pt x="888" y="2299"/>
                    <a:pt x="873" y="2287"/>
                  </a:cubicBezTo>
                  <a:cubicBezTo>
                    <a:pt x="859" y="2275"/>
                    <a:pt x="826" y="2295"/>
                    <a:pt x="825" y="2267"/>
                  </a:cubicBezTo>
                  <a:cubicBezTo>
                    <a:pt x="824" y="2239"/>
                    <a:pt x="852" y="2224"/>
                    <a:pt x="867" y="2249"/>
                  </a:cubicBezTo>
                  <a:cubicBezTo>
                    <a:pt x="881" y="2275"/>
                    <a:pt x="877" y="2235"/>
                    <a:pt x="901" y="2233"/>
                  </a:cubicBezTo>
                  <a:cubicBezTo>
                    <a:pt x="925" y="2231"/>
                    <a:pt x="929" y="2229"/>
                    <a:pt x="929" y="2205"/>
                  </a:cubicBezTo>
                  <a:cubicBezTo>
                    <a:pt x="929" y="2181"/>
                    <a:pt x="943" y="2180"/>
                    <a:pt x="951" y="2170"/>
                  </a:cubicBezTo>
                  <a:cubicBezTo>
                    <a:pt x="959" y="2160"/>
                    <a:pt x="942" y="2156"/>
                    <a:pt x="933" y="2142"/>
                  </a:cubicBezTo>
                  <a:cubicBezTo>
                    <a:pt x="924" y="2128"/>
                    <a:pt x="917" y="2121"/>
                    <a:pt x="917" y="2098"/>
                  </a:cubicBezTo>
                  <a:cubicBezTo>
                    <a:pt x="917" y="2075"/>
                    <a:pt x="921" y="2092"/>
                    <a:pt x="939" y="2116"/>
                  </a:cubicBezTo>
                  <a:cubicBezTo>
                    <a:pt x="956" y="2139"/>
                    <a:pt x="960" y="2135"/>
                    <a:pt x="961" y="2128"/>
                  </a:cubicBezTo>
                  <a:cubicBezTo>
                    <a:pt x="962" y="2120"/>
                    <a:pt x="979" y="2116"/>
                    <a:pt x="994" y="2116"/>
                  </a:cubicBezTo>
                  <a:cubicBezTo>
                    <a:pt x="1009" y="2116"/>
                    <a:pt x="1012" y="2097"/>
                    <a:pt x="1007" y="2078"/>
                  </a:cubicBezTo>
                  <a:cubicBezTo>
                    <a:pt x="1003" y="2059"/>
                    <a:pt x="1002" y="2067"/>
                    <a:pt x="1002" y="2054"/>
                  </a:cubicBezTo>
                  <a:cubicBezTo>
                    <a:pt x="1002" y="2040"/>
                    <a:pt x="1009" y="2029"/>
                    <a:pt x="1019" y="2024"/>
                  </a:cubicBezTo>
                  <a:cubicBezTo>
                    <a:pt x="1029" y="2018"/>
                    <a:pt x="1049" y="2013"/>
                    <a:pt x="1053" y="1998"/>
                  </a:cubicBezTo>
                  <a:cubicBezTo>
                    <a:pt x="1056" y="1984"/>
                    <a:pt x="1074" y="2008"/>
                    <a:pt x="1082" y="2016"/>
                  </a:cubicBezTo>
                  <a:cubicBezTo>
                    <a:pt x="1091" y="2024"/>
                    <a:pt x="1095" y="1994"/>
                    <a:pt x="1095" y="1978"/>
                  </a:cubicBezTo>
                  <a:cubicBezTo>
                    <a:pt x="1095" y="1963"/>
                    <a:pt x="1101" y="1951"/>
                    <a:pt x="1112" y="1950"/>
                  </a:cubicBezTo>
                  <a:cubicBezTo>
                    <a:pt x="1123" y="1949"/>
                    <a:pt x="1123" y="1936"/>
                    <a:pt x="1130" y="1918"/>
                  </a:cubicBezTo>
                  <a:cubicBezTo>
                    <a:pt x="1137" y="1899"/>
                    <a:pt x="1138" y="1915"/>
                    <a:pt x="1150" y="1929"/>
                  </a:cubicBezTo>
                  <a:cubicBezTo>
                    <a:pt x="1162" y="1942"/>
                    <a:pt x="1173" y="1924"/>
                    <a:pt x="1183" y="1895"/>
                  </a:cubicBezTo>
                  <a:cubicBezTo>
                    <a:pt x="1193" y="1867"/>
                    <a:pt x="1200" y="1879"/>
                    <a:pt x="1242" y="1873"/>
                  </a:cubicBezTo>
                  <a:cubicBezTo>
                    <a:pt x="1284" y="1868"/>
                    <a:pt x="1273" y="1859"/>
                    <a:pt x="1283" y="1829"/>
                  </a:cubicBezTo>
                  <a:cubicBezTo>
                    <a:pt x="1293" y="1799"/>
                    <a:pt x="1317" y="1789"/>
                    <a:pt x="1328" y="1778"/>
                  </a:cubicBezTo>
                  <a:cubicBezTo>
                    <a:pt x="1339" y="1767"/>
                    <a:pt x="1351" y="1750"/>
                    <a:pt x="1353" y="1715"/>
                  </a:cubicBezTo>
                  <a:cubicBezTo>
                    <a:pt x="1356" y="1681"/>
                    <a:pt x="1370" y="1668"/>
                    <a:pt x="1398" y="1653"/>
                  </a:cubicBezTo>
                  <a:cubicBezTo>
                    <a:pt x="1425" y="1639"/>
                    <a:pt x="1422" y="1623"/>
                    <a:pt x="1431" y="1615"/>
                  </a:cubicBezTo>
                  <a:cubicBezTo>
                    <a:pt x="1440" y="1606"/>
                    <a:pt x="1418" y="1594"/>
                    <a:pt x="1392" y="1571"/>
                  </a:cubicBezTo>
                  <a:cubicBezTo>
                    <a:pt x="1367" y="1549"/>
                    <a:pt x="1367" y="1548"/>
                    <a:pt x="1378" y="1534"/>
                  </a:cubicBezTo>
                  <a:cubicBezTo>
                    <a:pt x="1389" y="1520"/>
                    <a:pt x="1384" y="1503"/>
                    <a:pt x="1376" y="1489"/>
                  </a:cubicBezTo>
                  <a:cubicBezTo>
                    <a:pt x="1367" y="1474"/>
                    <a:pt x="1393" y="1473"/>
                    <a:pt x="1410" y="1465"/>
                  </a:cubicBezTo>
                  <a:cubicBezTo>
                    <a:pt x="1426" y="1458"/>
                    <a:pt x="1412" y="1445"/>
                    <a:pt x="1411" y="1435"/>
                  </a:cubicBezTo>
                  <a:cubicBezTo>
                    <a:pt x="1410" y="1426"/>
                    <a:pt x="1415" y="1409"/>
                    <a:pt x="1436" y="1385"/>
                  </a:cubicBezTo>
                  <a:cubicBezTo>
                    <a:pt x="1457" y="1360"/>
                    <a:pt x="1430" y="1355"/>
                    <a:pt x="1425" y="1333"/>
                  </a:cubicBezTo>
                  <a:cubicBezTo>
                    <a:pt x="1421" y="1311"/>
                    <a:pt x="1467" y="1312"/>
                    <a:pt x="1489" y="1302"/>
                  </a:cubicBezTo>
                  <a:cubicBezTo>
                    <a:pt x="1512" y="1292"/>
                    <a:pt x="1517" y="1272"/>
                    <a:pt x="1529" y="1268"/>
                  </a:cubicBezTo>
                  <a:cubicBezTo>
                    <a:pt x="1541" y="1265"/>
                    <a:pt x="1530" y="1234"/>
                    <a:pt x="1538" y="1200"/>
                  </a:cubicBezTo>
                  <a:cubicBezTo>
                    <a:pt x="1546" y="1166"/>
                    <a:pt x="1569" y="1180"/>
                    <a:pt x="1592" y="1202"/>
                  </a:cubicBezTo>
                  <a:cubicBezTo>
                    <a:pt x="1615" y="1224"/>
                    <a:pt x="1611" y="1215"/>
                    <a:pt x="1624" y="1215"/>
                  </a:cubicBezTo>
                  <a:cubicBezTo>
                    <a:pt x="1638" y="1215"/>
                    <a:pt x="1636" y="1201"/>
                    <a:pt x="1675" y="1186"/>
                  </a:cubicBezTo>
                  <a:cubicBezTo>
                    <a:pt x="1714" y="1170"/>
                    <a:pt x="1714" y="1220"/>
                    <a:pt x="1721" y="1201"/>
                  </a:cubicBezTo>
                  <a:cubicBezTo>
                    <a:pt x="1727" y="1182"/>
                    <a:pt x="1743" y="1182"/>
                    <a:pt x="1770" y="1186"/>
                  </a:cubicBezTo>
                  <a:cubicBezTo>
                    <a:pt x="1782" y="1187"/>
                    <a:pt x="1789" y="1187"/>
                    <a:pt x="1794" y="1186"/>
                  </a:cubicBezTo>
                  <a:cubicBezTo>
                    <a:pt x="1791" y="1137"/>
                    <a:pt x="1766" y="1111"/>
                    <a:pt x="1744" y="1062"/>
                  </a:cubicBezTo>
                  <a:cubicBezTo>
                    <a:pt x="1722" y="1012"/>
                    <a:pt x="1729" y="985"/>
                    <a:pt x="1735" y="949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02" name="Google Shape;302;p50"/>
            <p:cNvSpPr/>
            <p:nvPr/>
          </p:nvSpPr>
          <p:spPr>
            <a:xfrm>
              <a:off x="-7308851" y="-2559050"/>
              <a:ext cx="65088" cy="58738"/>
            </a:xfrm>
            <a:custGeom>
              <a:rect b="b" l="l" r="r" t="t"/>
              <a:pathLst>
                <a:path extrusionOk="0" h="58" w="63">
                  <a:moveTo>
                    <a:pt x="32" y="4"/>
                  </a:moveTo>
                  <a:cubicBezTo>
                    <a:pt x="32" y="4"/>
                    <a:pt x="16" y="0"/>
                    <a:pt x="8" y="9"/>
                  </a:cubicBezTo>
                  <a:cubicBezTo>
                    <a:pt x="0" y="18"/>
                    <a:pt x="0" y="36"/>
                    <a:pt x="8" y="44"/>
                  </a:cubicBezTo>
                  <a:cubicBezTo>
                    <a:pt x="16" y="52"/>
                    <a:pt x="18" y="58"/>
                    <a:pt x="24" y="48"/>
                  </a:cubicBezTo>
                  <a:cubicBezTo>
                    <a:pt x="30" y="39"/>
                    <a:pt x="28" y="21"/>
                    <a:pt x="36" y="23"/>
                  </a:cubicBezTo>
                  <a:cubicBezTo>
                    <a:pt x="45" y="25"/>
                    <a:pt x="63" y="30"/>
                    <a:pt x="59" y="24"/>
                  </a:cubicBezTo>
                  <a:cubicBezTo>
                    <a:pt x="56" y="18"/>
                    <a:pt x="33" y="14"/>
                    <a:pt x="32" y="4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03" name="Google Shape;303;p50"/>
            <p:cNvSpPr/>
            <p:nvPr/>
          </p:nvSpPr>
          <p:spPr>
            <a:xfrm>
              <a:off x="-7858126" y="-4416425"/>
              <a:ext cx="1533527" cy="3482977"/>
            </a:xfrm>
            <a:custGeom>
              <a:rect b="b" l="l" r="r" t="t"/>
              <a:pathLst>
                <a:path extrusionOk="0" h="3400" w="1497">
                  <a:moveTo>
                    <a:pt x="1218" y="2922"/>
                  </a:moveTo>
                  <a:cubicBezTo>
                    <a:pt x="1241" y="2883"/>
                    <a:pt x="1254" y="2863"/>
                    <a:pt x="1304" y="2790"/>
                  </a:cubicBezTo>
                  <a:cubicBezTo>
                    <a:pt x="1354" y="2717"/>
                    <a:pt x="1347" y="2710"/>
                    <a:pt x="1404" y="2660"/>
                  </a:cubicBezTo>
                  <a:cubicBezTo>
                    <a:pt x="1460" y="2611"/>
                    <a:pt x="1470" y="2630"/>
                    <a:pt x="1463" y="2567"/>
                  </a:cubicBezTo>
                  <a:cubicBezTo>
                    <a:pt x="1457" y="2504"/>
                    <a:pt x="1497" y="2469"/>
                    <a:pt x="1465" y="2435"/>
                  </a:cubicBezTo>
                  <a:cubicBezTo>
                    <a:pt x="1434" y="2402"/>
                    <a:pt x="1424" y="2339"/>
                    <a:pt x="1364" y="2319"/>
                  </a:cubicBezTo>
                  <a:cubicBezTo>
                    <a:pt x="1304" y="2299"/>
                    <a:pt x="1221" y="2257"/>
                    <a:pt x="1268" y="2228"/>
                  </a:cubicBezTo>
                  <a:cubicBezTo>
                    <a:pt x="1314" y="2199"/>
                    <a:pt x="1377" y="2176"/>
                    <a:pt x="1357" y="2130"/>
                  </a:cubicBezTo>
                  <a:cubicBezTo>
                    <a:pt x="1337" y="2083"/>
                    <a:pt x="1314" y="2066"/>
                    <a:pt x="1301" y="2040"/>
                  </a:cubicBezTo>
                  <a:cubicBezTo>
                    <a:pt x="1288" y="2013"/>
                    <a:pt x="1264" y="2017"/>
                    <a:pt x="1284" y="1970"/>
                  </a:cubicBezTo>
                  <a:cubicBezTo>
                    <a:pt x="1304" y="1924"/>
                    <a:pt x="1337" y="1907"/>
                    <a:pt x="1278" y="1891"/>
                  </a:cubicBezTo>
                  <a:cubicBezTo>
                    <a:pt x="1218" y="1874"/>
                    <a:pt x="1206" y="1834"/>
                    <a:pt x="1222" y="1816"/>
                  </a:cubicBezTo>
                  <a:cubicBezTo>
                    <a:pt x="1238" y="1798"/>
                    <a:pt x="1281" y="1784"/>
                    <a:pt x="1251" y="1761"/>
                  </a:cubicBezTo>
                  <a:cubicBezTo>
                    <a:pt x="1221" y="1738"/>
                    <a:pt x="1209" y="1721"/>
                    <a:pt x="1222" y="1688"/>
                  </a:cubicBezTo>
                  <a:cubicBezTo>
                    <a:pt x="1235" y="1655"/>
                    <a:pt x="1235" y="1615"/>
                    <a:pt x="1244" y="1612"/>
                  </a:cubicBezTo>
                  <a:cubicBezTo>
                    <a:pt x="1254" y="1609"/>
                    <a:pt x="1314" y="1648"/>
                    <a:pt x="1291" y="1575"/>
                  </a:cubicBezTo>
                  <a:cubicBezTo>
                    <a:pt x="1268" y="1503"/>
                    <a:pt x="1181" y="1280"/>
                    <a:pt x="1162" y="1230"/>
                  </a:cubicBezTo>
                  <a:cubicBezTo>
                    <a:pt x="1142" y="1181"/>
                    <a:pt x="1162" y="1164"/>
                    <a:pt x="1191" y="1118"/>
                  </a:cubicBezTo>
                  <a:cubicBezTo>
                    <a:pt x="1221" y="1071"/>
                    <a:pt x="1301" y="952"/>
                    <a:pt x="1291" y="935"/>
                  </a:cubicBezTo>
                  <a:cubicBezTo>
                    <a:pt x="1281" y="919"/>
                    <a:pt x="1226" y="899"/>
                    <a:pt x="1222" y="879"/>
                  </a:cubicBezTo>
                  <a:cubicBezTo>
                    <a:pt x="1218" y="859"/>
                    <a:pt x="1228" y="816"/>
                    <a:pt x="1181" y="789"/>
                  </a:cubicBezTo>
                  <a:cubicBezTo>
                    <a:pt x="1135" y="763"/>
                    <a:pt x="1105" y="789"/>
                    <a:pt x="1102" y="716"/>
                  </a:cubicBezTo>
                  <a:cubicBezTo>
                    <a:pt x="1098" y="643"/>
                    <a:pt x="1052" y="657"/>
                    <a:pt x="1072" y="607"/>
                  </a:cubicBezTo>
                  <a:cubicBezTo>
                    <a:pt x="1092" y="557"/>
                    <a:pt x="1142" y="521"/>
                    <a:pt x="1108" y="511"/>
                  </a:cubicBezTo>
                  <a:cubicBezTo>
                    <a:pt x="1075" y="501"/>
                    <a:pt x="1042" y="497"/>
                    <a:pt x="1062" y="471"/>
                  </a:cubicBezTo>
                  <a:cubicBezTo>
                    <a:pt x="1073" y="457"/>
                    <a:pt x="1092" y="443"/>
                    <a:pt x="1108" y="433"/>
                  </a:cubicBezTo>
                  <a:cubicBezTo>
                    <a:pt x="1107" y="427"/>
                    <a:pt x="1109" y="419"/>
                    <a:pt x="1112" y="408"/>
                  </a:cubicBezTo>
                  <a:cubicBezTo>
                    <a:pt x="1128" y="348"/>
                    <a:pt x="1178" y="306"/>
                    <a:pt x="1171" y="264"/>
                  </a:cubicBezTo>
                  <a:cubicBezTo>
                    <a:pt x="1165" y="222"/>
                    <a:pt x="1162" y="172"/>
                    <a:pt x="1092" y="149"/>
                  </a:cubicBezTo>
                  <a:cubicBezTo>
                    <a:pt x="1022" y="126"/>
                    <a:pt x="962" y="0"/>
                    <a:pt x="936" y="46"/>
                  </a:cubicBezTo>
                  <a:cubicBezTo>
                    <a:pt x="909" y="93"/>
                    <a:pt x="949" y="129"/>
                    <a:pt x="870" y="109"/>
                  </a:cubicBezTo>
                  <a:cubicBezTo>
                    <a:pt x="790" y="89"/>
                    <a:pt x="777" y="73"/>
                    <a:pt x="770" y="132"/>
                  </a:cubicBezTo>
                  <a:cubicBezTo>
                    <a:pt x="763" y="192"/>
                    <a:pt x="724" y="169"/>
                    <a:pt x="724" y="212"/>
                  </a:cubicBezTo>
                  <a:cubicBezTo>
                    <a:pt x="724" y="255"/>
                    <a:pt x="697" y="272"/>
                    <a:pt x="700" y="338"/>
                  </a:cubicBezTo>
                  <a:cubicBezTo>
                    <a:pt x="704" y="404"/>
                    <a:pt x="704" y="441"/>
                    <a:pt x="674" y="477"/>
                  </a:cubicBezTo>
                  <a:cubicBezTo>
                    <a:pt x="644" y="514"/>
                    <a:pt x="590" y="507"/>
                    <a:pt x="597" y="540"/>
                  </a:cubicBezTo>
                  <a:cubicBezTo>
                    <a:pt x="604" y="574"/>
                    <a:pt x="605" y="620"/>
                    <a:pt x="568" y="594"/>
                  </a:cubicBezTo>
                  <a:cubicBezTo>
                    <a:pt x="531" y="567"/>
                    <a:pt x="485" y="507"/>
                    <a:pt x="458" y="527"/>
                  </a:cubicBezTo>
                  <a:cubicBezTo>
                    <a:pt x="432" y="547"/>
                    <a:pt x="442" y="567"/>
                    <a:pt x="402" y="567"/>
                  </a:cubicBezTo>
                  <a:cubicBezTo>
                    <a:pt x="362" y="567"/>
                    <a:pt x="372" y="590"/>
                    <a:pt x="332" y="574"/>
                  </a:cubicBezTo>
                  <a:cubicBezTo>
                    <a:pt x="292" y="557"/>
                    <a:pt x="276" y="597"/>
                    <a:pt x="239" y="540"/>
                  </a:cubicBezTo>
                  <a:cubicBezTo>
                    <a:pt x="203" y="484"/>
                    <a:pt x="196" y="404"/>
                    <a:pt x="153" y="394"/>
                  </a:cubicBezTo>
                  <a:cubicBezTo>
                    <a:pt x="110" y="385"/>
                    <a:pt x="41" y="302"/>
                    <a:pt x="46" y="358"/>
                  </a:cubicBezTo>
                  <a:cubicBezTo>
                    <a:pt x="50" y="414"/>
                    <a:pt x="94" y="438"/>
                    <a:pt x="46" y="428"/>
                  </a:cubicBezTo>
                  <a:cubicBezTo>
                    <a:pt x="13" y="421"/>
                    <a:pt x="8" y="417"/>
                    <a:pt x="0" y="419"/>
                  </a:cubicBezTo>
                  <a:cubicBezTo>
                    <a:pt x="6" y="431"/>
                    <a:pt x="13" y="443"/>
                    <a:pt x="20" y="454"/>
                  </a:cubicBezTo>
                  <a:cubicBezTo>
                    <a:pt x="40" y="484"/>
                    <a:pt x="4" y="457"/>
                    <a:pt x="59" y="511"/>
                  </a:cubicBezTo>
                  <a:cubicBezTo>
                    <a:pt x="113" y="564"/>
                    <a:pt x="150" y="560"/>
                    <a:pt x="160" y="603"/>
                  </a:cubicBezTo>
                  <a:cubicBezTo>
                    <a:pt x="170" y="647"/>
                    <a:pt x="163" y="637"/>
                    <a:pt x="199" y="640"/>
                  </a:cubicBezTo>
                  <a:cubicBezTo>
                    <a:pt x="236" y="643"/>
                    <a:pt x="312" y="643"/>
                    <a:pt x="329" y="690"/>
                  </a:cubicBezTo>
                  <a:cubicBezTo>
                    <a:pt x="345" y="736"/>
                    <a:pt x="349" y="746"/>
                    <a:pt x="389" y="773"/>
                  </a:cubicBezTo>
                  <a:cubicBezTo>
                    <a:pt x="428" y="799"/>
                    <a:pt x="415" y="839"/>
                    <a:pt x="405" y="849"/>
                  </a:cubicBezTo>
                  <a:cubicBezTo>
                    <a:pt x="395" y="859"/>
                    <a:pt x="379" y="915"/>
                    <a:pt x="385" y="932"/>
                  </a:cubicBezTo>
                  <a:cubicBezTo>
                    <a:pt x="392" y="948"/>
                    <a:pt x="369" y="962"/>
                    <a:pt x="389" y="1002"/>
                  </a:cubicBezTo>
                  <a:cubicBezTo>
                    <a:pt x="408" y="1041"/>
                    <a:pt x="442" y="1002"/>
                    <a:pt x="432" y="1041"/>
                  </a:cubicBezTo>
                  <a:cubicBezTo>
                    <a:pt x="422" y="1081"/>
                    <a:pt x="392" y="1108"/>
                    <a:pt x="408" y="1138"/>
                  </a:cubicBezTo>
                  <a:cubicBezTo>
                    <a:pt x="425" y="1167"/>
                    <a:pt x="432" y="1187"/>
                    <a:pt x="434" y="1207"/>
                  </a:cubicBezTo>
                  <a:cubicBezTo>
                    <a:pt x="435" y="1227"/>
                    <a:pt x="415" y="1244"/>
                    <a:pt x="434" y="1270"/>
                  </a:cubicBezTo>
                  <a:cubicBezTo>
                    <a:pt x="452" y="1297"/>
                    <a:pt x="439" y="1313"/>
                    <a:pt x="434" y="1350"/>
                  </a:cubicBezTo>
                  <a:cubicBezTo>
                    <a:pt x="428" y="1386"/>
                    <a:pt x="421" y="1413"/>
                    <a:pt x="443" y="1463"/>
                  </a:cubicBezTo>
                  <a:cubicBezTo>
                    <a:pt x="465" y="1512"/>
                    <a:pt x="490" y="1538"/>
                    <a:pt x="493" y="1587"/>
                  </a:cubicBezTo>
                  <a:cubicBezTo>
                    <a:pt x="498" y="1585"/>
                    <a:pt x="501" y="1580"/>
                    <a:pt x="508" y="1571"/>
                  </a:cubicBezTo>
                  <a:cubicBezTo>
                    <a:pt x="520" y="1556"/>
                    <a:pt x="537" y="1601"/>
                    <a:pt x="546" y="1633"/>
                  </a:cubicBezTo>
                  <a:cubicBezTo>
                    <a:pt x="554" y="1665"/>
                    <a:pt x="554" y="1630"/>
                    <a:pt x="579" y="1627"/>
                  </a:cubicBezTo>
                  <a:cubicBezTo>
                    <a:pt x="603" y="1625"/>
                    <a:pt x="593" y="1664"/>
                    <a:pt x="621" y="1677"/>
                  </a:cubicBezTo>
                  <a:cubicBezTo>
                    <a:pt x="648" y="1690"/>
                    <a:pt x="634" y="1709"/>
                    <a:pt x="632" y="1748"/>
                  </a:cubicBezTo>
                  <a:cubicBezTo>
                    <a:pt x="630" y="1787"/>
                    <a:pt x="636" y="1789"/>
                    <a:pt x="646" y="1805"/>
                  </a:cubicBezTo>
                  <a:cubicBezTo>
                    <a:pt x="656" y="1822"/>
                    <a:pt x="646" y="1841"/>
                    <a:pt x="632" y="1844"/>
                  </a:cubicBezTo>
                  <a:cubicBezTo>
                    <a:pt x="617" y="1848"/>
                    <a:pt x="637" y="1874"/>
                    <a:pt x="635" y="1899"/>
                  </a:cubicBezTo>
                  <a:cubicBezTo>
                    <a:pt x="633" y="1925"/>
                    <a:pt x="619" y="1894"/>
                    <a:pt x="604" y="1876"/>
                  </a:cubicBezTo>
                  <a:cubicBezTo>
                    <a:pt x="590" y="1859"/>
                    <a:pt x="529" y="1949"/>
                    <a:pt x="507" y="1986"/>
                  </a:cubicBezTo>
                  <a:cubicBezTo>
                    <a:pt x="485" y="2022"/>
                    <a:pt x="468" y="2033"/>
                    <a:pt x="453" y="2063"/>
                  </a:cubicBezTo>
                  <a:cubicBezTo>
                    <a:pt x="437" y="2093"/>
                    <a:pt x="422" y="2100"/>
                    <a:pt x="420" y="2114"/>
                  </a:cubicBezTo>
                  <a:cubicBezTo>
                    <a:pt x="417" y="2128"/>
                    <a:pt x="410" y="2142"/>
                    <a:pt x="382" y="2144"/>
                  </a:cubicBezTo>
                  <a:cubicBezTo>
                    <a:pt x="354" y="2146"/>
                    <a:pt x="373" y="2163"/>
                    <a:pt x="364" y="2188"/>
                  </a:cubicBezTo>
                  <a:cubicBezTo>
                    <a:pt x="355" y="2214"/>
                    <a:pt x="337" y="2220"/>
                    <a:pt x="314" y="2227"/>
                  </a:cubicBezTo>
                  <a:cubicBezTo>
                    <a:pt x="292" y="2233"/>
                    <a:pt x="289" y="2238"/>
                    <a:pt x="289" y="2253"/>
                  </a:cubicBezTo>
                  <a:cubicBezTo>
                    <a:pt x="289" y="2269"/>
                    <a:pt x="287" y="2281"/>
                    <a:pt x="247" y="2303"/>
                  </a:cubicBezTo>
                  <a:cubicBezTo>
                    <a:pt x="207" y="2325"/>
                    <a:pt x="255" y="2375"/>
                    <a:pt x="240" y="2372"/>
                  </a:cubicBezTo>
                  <a:cubicBezTo>
                    <a:pt x="226" y="2368"/>
                    <a:pt x="202" y="2395"/>
                    <a:pt x="202" y="2407"/>
                  </a:cubicBezTo>
                  <a:cubicBezTo>
                    <a:pt x="202" y="2419"/>
                    <a:pt x="182" y="2423"/>
                    <a:pt x="170" y="2414"/>
                  </a:cubicBezTo>
                  <a:cubicBezTo>
                    <a:pt x="157" y="2405"/>
                    <a:pt x="140" y="2411"/>
                    <a:pt x="124" y="2417"/>
                  </a:cubicBezTo>
                  <a:cubicBezTo>
                    <a:pt x="109" y="2423"/>
                    <a:pt x="119" y="2441"/>
                    <a:pt x="122" y="2445"/>
                  </a:cubicBezTo>
                  <a:cubicBezTo>
                    <a:pt x="125" y="2448"/>
                    <a:pt x="115" y="2470"/>
                    <a:pt x="102" y="2486"/>
                  </a:cubicBezTo>
                  <a:cubicBezTo>
                    <a:pt x="89" y="2501"/>
                    <a:pt x="90" y="2511"/>
                    <a:pt x="75" y="2521"/>
                  </a:cubicBezTo>
                  <a:cubicBezTo>
                    <a:pt x="59" y="2531"/>
                    <a:pt x="65" y="2552"/>
                    <a:pt x="72" y="2570"/>
                  </a:cubicBezTo>
                  <a:cubicBezTo>
                    <a:pt x="80" y="2587"/>
                    <a:pt x="65" y="2591"/>
                    <a:pt x="55" y="2605"/>
                  </a:cubicBezTo>
                  <a:cubicBezTo>
                    <a:pt x="45" y="2619"/>
                    <a:pt x="57" y="2623"/>
                    <a:pt x="75" y="2633"/>
                  </a:cubicBezTo>
                  <a:cubicBezTo>
                    <a:pt x="92" y="2643"/>
                    <a:pt x="77" y="2646"/>
                    <a:pt x="59" y="2660"/>
                  </a:cubicBezTo>
                  <a:cubicBezTo>
                    <a:pt x="41" y="2675"/>
                    <a:pt x="77" y="2678"/>
                    <a:pt x="91" y="2682"/>
                  </a:cubicBezTo>
                  <a:cubicBezTo>
                    <a:pt x="105" y="2687"/>
                    <a:pt x="102" y="2710"/>
                    <a:pt x="84" y="2728"/>
                  </a:cubicBezTo>
                  <a:cubicBezTo>
                    <a:pt x="67" y="2745"/>
                    <a:pt x="83" y="2741"/>
                    <a:pt x="65" y="2762"/>
                  </a:cubicBezTo>
                  <a:cubicBezTo>
                    <a:pt x="46" y="2783"/>
                    <a:pt x="92" y="2783"/>
                    <a:pt x="104" y="2802"/>
                  </a:cubicBezTo>
                  <a:cubicBezTo>
                    <a:pt x="117" y="2821"/>
                    <a:pt x="118" y="2829"/>
                    <a:pt x="118" y="2846"/>
                  </a:cubicBezTo>
                  <a:cubicBezTo>
                    <a:pt x="118" y="2863"/>
                    <a:pt x="132" y="2873"/>
                    <a:pt x="143" y="2896"/>
                  </a:cubicBezTo>
                  <a:cubicBezTo>
                    <a:pt x="154" y="2919"/>
                    <a:pt x="134" y="2907"/>
                    <a:pt x="118" y="2933"/>
                  </a:cubicBezTo>
                  <a:cubicBezTo>
                    <a:pt x="101" y="2960"/>
                    <a:pt x="114" y="2961"/>
                    <a:pt x="118" y="2972"/>
                  </a:cubicBezTo>
                  <a:cubicBezTo>
                    <a:pt x="121" y="2983"/>
                    <a:pt x="114" y="3014"/>
                    <a:pt x="110" y="3027"/>
                  </a:cubicBezTo>
                  <a:cubicBezTo>
                    <a:pt x="105" y="3041"/>
                    <a:pt x="108" y="3104"/>
                    <a:pt x="108" y="3121"/>
                  </a:cubicBezTo>
                  <a:cubicBezTo>
                    <a:pt x="108" y="3139"/>
                    <a:pt x="101" y="3148"/>
                    <a:pt x="90" y="3152"/>
                  </a:cubicBezTo>
                  <a:cubicBezTo>
                    <a:pt x="79" y="3157"/>
                    <a:pt x="77" y="3178"/>
                    <a:pt x="79" y="3188"/>
                  </a:cubicBezTo>
                  <a:cubicBezTo>
                    <a:pt x="81" y="3198"/>
                    <a:pt x="114" y="3179"/>
                    <a:pt x="120" y="3192"/>
                  </a:cubicBezTo>
                  <a:cubicBezTo>
                    <a:pt x="125" y="3205"/>
                    <a:pt x="136" y="3226"/>
                    <a:pt x="163" y="3226"/>
                  </a:cubicBezTo>
                  <a:cubicBezTo>
                    <a:pt x="190" y="3226"/>
                    <a:pt x="152" y="3199"/>
                    <a:pt x="150" y="3180"/>
                  </a:cubicBezTo>
                  <a:cubicBezTo>
                    <a:pt x="147" y="3161"/>
                    <a:pt x="166" y="3179"/>
                    <a:pt x="184" y="3201"/>
                  </a:cubicBezTo>
                  <a:cubicBezTo>
                    <a:pt x="202" y="3223"/>
                    <a:pt x="213" y="3219"/>
                    <a:pt x="232" y="3219"/>
                  </a:cubicBezTo>
                  <a:cubicBezTo>
                    <a:pt x="250" y="3219"/>
                    <a:pt x="266" y="3233"/>
                    <a:pt x="241" y="3242"/>
                  </a:cubicBezTo>
                  <a:cubicBezTo>
                    <a:pt x="217" y="3251"/>
                    <a:pt x="251" y="3261"/>
                    <a:pt x="265" y="3264"/>
                  </a:cubicBezTo>
                  <a:cubicBezTo>
                    <a:pt x="278" y="3267"/>
                    <a:pt x="261" y="3274"/>
                    <a:pt x="248" y="3281"/>
                  </a:cubicBezTo>
                  <a:cubicBezTo>
                    <a:pt x="235" y="3287"/>
                    <a:pt x="230" y="3293"/>
                    <a:pt x="246" y="3316"/>
                  </a:cubicBezTo>
                  <a:cubicBezTo>
                    <a:pt x="261" y="3339"/>
                    <a:pt x="262" y="3334"/>
                    <a:pt x="277" y="3336"/>
                  </a:cubicBezTo>
                  <a:cubicBezTo>
                    <a:pt x="291" y="3338"/>
                    <a:pt x="289" y="3299"/>
                    <a:pt x="301" y="3281"/>
                  </a:cubicBezTo>
                  <a:cubicBezTo>
                    <a:pt x="313" y="3262"/>
                    <a:pt x="307" y="3287"/>
                    <a:pt x="307" y="3308"/>
                  </a:cubicBezTo>
                  <a:cubicBezTo>
                    <a:pt x="307" y="3329"/>
                    <a:pt x="322" y="3313"/>
                    <a:pt x="340" y="3315"/>
                  </a:cubicBezTo>
                  <a:cubicBezTo>
                    <a:pt x="358" y="3317"/>
                    <a:pt x="335" y="3349"/>
                    <a:pt x="327" y="3359"/>
                  </a:cubicBezTo>
                  <a:cubicBezTo>
                    <a:pt x="318" y="3369"/>
                    <a:pt x="308" y="3369"/>
                    <a:pt x="308" y="3385"/>
                  </a:cubicBezTo>
                  <a:cubicBezTo>
                    <a:pt x="308" y="3400"/>
                    <a:pt x="334" y="3382"/>
                    <a:pt x="348" y="3372"/>
                  </a:cubicBezTo>
                  <a:cubicBezTo>
                    <a:pt x="361" y="3363"/>
                    <a:pt x="360" y="3351"/>
                    <a:pt x="368" y="3337"/>
                  </a:cubicBezTo>
                  <a:cubicBezTo>
                    <a:pt x="375" y="3323"/>
                    <a:pt x="394" y="3332"/>
                    <a:pt x="402" y="3334"/>
                  </a:cubicBezTo>
                  <a:cubicBezTo>
                    <a:pt x="410" y="3336"/>
                    <a:pt x="443" y="3337"/>
                    <a:pt x="463" y="3324"/>
                  </a:cubicBezTo>
                  <a:cubicBezTo>
                    <a:pt x="483" y="3311"/>
                    <a:pt x="490" y="3316"/>
                    <a:pt x="510" y="3333"/>
                  </a:cubicBezTo>
                  <a:cubicBezTo>
                    <a:pt x="530" y="3349"/>
                    <a:pt x="531" y="3317"/>
                    <a:pt x="541" y="3297"/>
                  </a:cubicBezTo>
                  <a:cubicBezTo>
                    <a:pt x="551" y="3277"/>
                    <a:pt x="581" y="3295"/>
                    <a:pt x="609" y="3288"/>
                  </a:cubicBezTo>
                  <a:cubicBezTo>
                    <a:pt x="636" y="3282"/>
                    <a:pt x="620" y="3271"/>
                    <a:pt x="646" y="3262"/>
                  </a:cubicBezTo>
                  <a:cubicBezTo>
                    <a:pt x="673" y="3253"/>
                    <a:pt x="674" y="3272"/>
                    <a:pt x="690" y="3266"/>
                  </a:cubicBezTo>
                  <a:cubicBezTo>
                    <a:pt x="707" y="3261"/>
                    <a:pt x="699" y="3256"/>
                    <a:pt x="713" y="3256"/>
                  </a:cubicBezTo>
                  <a:cubicBezTo>
                    <a:pt x="726" y="3256"/>
                    <a:pt x="736" y="3247"/>
                    <a:pt x="732" y="3238"/>
                  </a:cubicBezTo>
                  <a:cubicBezTo>
                    <a:pt x="729" y="3228"/>
                    <a:pt x="734" y="3213"/>
                    <a:pt x="750" y="3220"/>
                  </a:cubicBezTo>
                  <a:cubicBezTo>
                    <a:pt x="767" y="3226"/>
                    <a:pt x="780" y="3230"/>
                    <a:pt x="784" y="3223"/>
                  </a:cubicBezTo>
                  <a:cubicBezTo>
                    <a:pt x="789" y="3217"/>
                    <a:pt x="800" y="3207"/>
                    <a:pt x="829" y="3205"/>
                  </a:cubicBezTo>
                  <a:cubicBezTo>
                    <a:pt x="857" y="3204"/>
                    <a:pt x="851" y="3200"/>
                    <a:pt x="870" y="3183"/>
                  </a:cubicBezTo>
                  <a:cubicBezTo>
                    <a:pt x="888" y="3167"/>
                    <a:pt x="891" y="3180"/>
                    <a:pt x="908" y="3187"/>
                  </a:cubicBezTo>
                  <a:cubicBezTo>
                    <a:pt x="926" y="3193"/>
                    <a:pt x="933" y="3204"/>
                    <a:pt x="954" y="3198"/>
                  </a:cubicBezTo>
                  <a:cubicBezTo>
                    <a:pt x="975" y="3191"/>
                    <a:pt x="966" y="3170"/>
                    <a:pt x="978" y="3181"/>
                  </a:cubicBezTo>
                  <a:cubicBezTo>
                    <a:pt x="1009" y="3141"/>
                    <a:pt x="1049" y="3102"/>
                    <a:pt x="1092" y="3055"/>
                  </a:cubicBezTo>
                  <a:cubicBezTo>
                    <a:pt x="1135" y="3009"/>
                    <a:pt x="1195" y="2962"/>
                    <a:pt x="1218" y="2922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04" name="Google Shape;304;p50"/>
            <p:cNvSpPr/>
            <p:nvPr/>
          </p:nvSpPr>
          <p:spPr>
            <a:xfrm>
              <a:off x="-7516813" y="-744538"/>
              <a:ext cx="46038" cy="28575"/>
            </a:xfrm>
            <a:custGeom>
              <a:rect b="b" l="l" r="r" t="t"/>
              <a:pathLst>
                <a:path extrusionOk="0" h="28" w="45">
                  <a:moveTo>
                    <a:pt x="35" y="1"/>
                  </a:moveTo>
                  <a:cubicBezTo>
                    <a:pt x="35" y="1"/>
                    <a:pt x="18" y="0"/>
                    <a:pt x="9" y="1"/>
                  </a:cubicBezTo>
                  <a:cubicBezTo>
                    <a:pt x="1" y="2"/>
                    <a:pt x="0" y="9"/>
                    <a:pt x="5" y="15"/>
                  </a:cubicBezTo>
                  <a:cubicBezTo>
                    <a:pt x="10" y="20"/>
                    <a:pt x="11" y="28"/>
                    <a:pt x="18" y="23"/>
                  </a:cubicBezTo>
                  <a:cubicBezTo>
                    <a:pt x="26" y="18"/>
                    <a:pt x="30" y="14"/>
                    <a:pt x="37" y="12"/>
                  </a:cubicBezTo>
                  <a:cubicBezTo>
                    <a:pt x="45" y="11"/>
                    <a:pt x="45" y="1"/>
                    <a:pt x="35" y="1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05" name="Google Shape;305;p50"/>
            <p:cNvSpPr/>
            <p:nvPr/>
          </p:nvSpPr>
          <p:spPr>
            <a:xfrm>
              <a:off x="-7486651" y="-914400"/>
              <a:ext cx="714375" cy="598489"/>
            </a:xfrm>
            <a:custGeom>
              <a:rect b="b" l="l" r="r" t="t"/>
              <a:pathLst>
                <a:path extrusionOk="0" h="585" w="698">
                  <a:moveTo>
                    <a:pt x="148" y="476"/>
                  </a:moveTo>
                  <a:cubicBezTo>
                    <a:pt x="160" y="463"/>
                    <a:pt x="180" y="442"/>
                    <a:pt x="198" y="444"/>
                  </a:cubicBezTo>
                  <a:cubicBezTo>
                    <a:pt x="216" y="447"/>
                    <a:pt x="225" y="417"/>
                    <a:pt x="243" y="423"/>
                  </a:cubicBezTo>
                  <a:cubicBezTo>
                    <a:pt x="261" y="430"/>
                    <a:pt x="269" y="449"/>
                    <a:pt x="279" y="440"/>
                  </a:cubicBezTo>
                  <a:cubicBezTo>
                    <a:pt x="289" y="432"/>
                    <a:pt x="293" y="436"/>
                    <a:pt x="316" y="459"/>
                  </a:cubicBezTo>
                  <a:cubicBezTo>
                    <a:pt x="339" y="483"/>
                    <a:pt x="354" y="486"/>
                    <a:pt x="364" y="486"/>
                  </a:cubicBezTo>
                  <a:cubicBezTo>
                    <a:pt x="374" y="486"/>
                    <a:pt x="379" y="500"/>
                    <a:pt x="399" y="521"/>
                  </a:cubicBezTo>
                  <a:cubicBezTo>
                    <a:pt x="419" y="543"/>
                    <a:pt x="414" y="553"/>
                    <a:pt x="447" y="553"/>
                  </a:cubicBezTo>
                  <a:cubicBezTo>
                    <a:pt x="480" y="553"/>
                    <a:pt x="477" y="529"/>
                    <a:pt x="503" y="544"/>
                  </a:cubicBezTo>
                  <a:cubicBezTo>
                    <a:pt x="530" y="559"/>
                    <a:pt x="535" y="585"/>
                    <a:pt x="548" y="565"/>
                  </a:cubicBezTo>
                  <a:cubicBezTo>
                    <a:pt x="561" y="546"/>
                    <a:pt x="551" y="507"/>
                    <a:pt x="573" y="497"/>
                  </a:cubicBezTo>
                  <a:cubicBezTo>
                    <a:pt x="595" y="488"/>
                    <a:pt x="634" y="520"/>
                    <a:pt x="609" y="476"/>
                  </a:cubicBezTo>
                  <a:cubicBezTo>
                    <a:pt x="585" y="433"/>
                    <a:pt x="575" y="427"/>
                    <a:pt x="570" y="384"/>
                  </a:cubicBezTo>
                  <a:cubicBezTo>
                    <a:pt x="565" y="340"/>
                    <a:pt x="585" y="345"/>
                    <a:pt x="575" y="312"/>
                  </a:cubicBezTo>
                  <a:cubicBezTo>
                    <a:pt x="565" y="279"/>
                    <a:pt x="551" y="269"/>
                    <a:pt x="566" y="239"/>
                  </a:cubicBezTo>
                  <a:cubicBezTo>
                    <a:pt x="581" y="209"/>
                    <a:pt x="576" y="192"/>
                    <a:pt x="595" y="178"/>
                  </a:cubicBezTo>
                  <a:cubicBezTo>
                    <a:pt x="613" y="165"/>
                    <a:pt x="611" y="126"/>
                    <a:pt x="631" y="113"/>
                  </a:cubicBezTo>
                  <a:cubicBezTo>
                    <a:pt x="647" y="102"/>
                    <a:pt x="698" y="84"/>
                    <a:pt x="639" y="49"/>
                  </a:cubicBezTo>
                  <a:cubicBezTo>
                    <a:pt x="635" y="56"/>
                    <a:pt x="627" y="61"/>
                    <a:pt x="619" y="64"/>
                  </a:cubicBezTo>
                  <a:cubicBezTo>
                    <a:pt x="606" y="69"/>
                    <a:pt x="553" y="61"/>
                    <a:pt x="521" y="58"/>
                  </a:cubicBezTo>
                  <a:cubicBezTo>
                    <a:pt x="489" y="56"/>
                    <a:pt x="473" y="29"/>
                    <a:pt x="447" y="29"/>
                  </a:cubicBezTo>
                  <a:cubicBezTo>
                    <a:pt x="420" y="29"/>
                    <a:pt x="392" y="22"/>
                    <a:pt x="358" y="11"/>
                  </a:cubicBezTo>
                  <a:cubicBezTo>
                    <a:pt x="325" y="0"/>
                    <a:pt x="322" y="27"/>
                    <a:pt x="308" y="36"/>
                  </a:cubicBezTo>
                  <a:cubicBezTo>
                    <a:pt x="293" y="45"/>
                    <a:pt x="282" y="34"/>
                    <a:pt x="262" y="42"/>
                  </a:cubicBezTo>
                  <a:cubicBezTo>
                    <a:pt x="242" y="50"/>
                    <a:pt x="224" y="52"/>
                    <a:pt x="187" y="48"/>
                  </a:cubicBezTo>
                  <a:cubicBezTo>
                    <a:pt x="151" y="45"/>
                    <a:pt x="152" y="54"/>
                    <a:pt x="130" y="62"/>
                  </a:cubicBezTo>
                  <a:cubicBezTo>
                    <a:pt x="107" y="69"/>
                    <a:pt x="94" y="82"/>
                    <a:pt x="83" y="94"/>
                  </a:cubicBezTo>
                  <a:cubicBezTo>
                    <a:pt x="72" y="106"/>
                    <a:pt x="57" y="106"/>
                    <a:pt x="29" y="109"/>
                  </a:cubicBezTo>
                  <a:cubicBezTo>
                    <a:pt x="1" y="113"/>
                    <a:pt x="27" y="137"/>
                    <a:pt x="29" y="151"/>
                  </a:cubicBezTo>
                  <a:cubicBezTo>
                    <a:pt x="31" y="166"/>
                    <a:pt x="41" y="180"/>
                    <a:pt x="24" y="184"/>
                  </a:cubicBezTo>
                  <a:cubicBezTo>
                    <a:pt x="8" y="189"/>
                    <a:pt x="20" y="200"/>
                    <a:pt x="20" y="222"/>
                  </a:cubicBezTo>
                  <a:cubicBezTo>
                    <a:pt x="20" y="244"/>
                    <a:pt x="59" y="231"/>
                    <a:pt x="73" y="238"/>
                  </a:cubicBezTo>
                  <a:cubicBezTo>
                    <a:pt x="87" y="244"/>
                    <a:pt x="42" y="247"/>
                    <a:pt x="21" y="259"/>
                  </a:cubicBezTo>
                  <a:cubicBezTo>
                    <a:pt x="0" y="270"/>
                    <a:pt x="23" y="281"/>
                    <a:pt x="41" y="288"/>
                  </a:cubicBezTo>
                  <a:cubicBezTo>
                    <a:pt x="59" y="296"/>
                    <a:pt x="38" y="334"/>
                    <a:pt x="50" y="334"/>
                  </a:cubicBezTo>
                  <a:cubicBezTo>
                    <a:pt x="62" y="334"/>
                    <a:pt x="81" y="366"/>
                    <a:pt x="110" y="372"/>
                  </a:cubicBezTo>
                  <a:cubicBezTo>
                    <a:pt x="138" y="379"/>
                    <a:pt x="146" y="332"/>
                    <a:pt x="162" y="333"/>
                  </a:cubicBezTo>
                  <a:cubicBezTo>
                    <a:pt x="177" y="334"/>
                    <a:pt x="166" y="350"/>
                    <a:pt x="160" y="371"/>
                  </a:cubicBezTo>
                  <a:cubicBezTo>
                    <a:pt x="155" y="392"/>
                    <a:pt x="157" y="397"/>
                    <a:pt x="139" y="427"/>
                  </a:cubicBezTo>
                  <a:cubicBezTo>
                    <a:pt x="126" y="449"/>
                    <a:pt x="131" y="467"/>
                    <a:pt x="138" y="485"/>
                  </a:cubicBezTo>
                  <a:cubicBezTo>
                    <a:pt x="142" y="482"/>
                    <a:pt x="145" y="480"/>
                    <a:pt x="148" y="476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06" name="Google Shape;306;p50"/>
            <p:cNvSpPr/>
            <p:nvPr/>
          </p:nvSpPr>
          <p:spPr>
            <a:xfrm>
              <a:off x="-7826376" y="-487363"/>
              <a:ext cx="1031874" cy="622300"/>
            </a:xfrm>
            <a:custGeom>
              <a:rect b="b" l="l" r="r" t="t"/>
              <a:pathLst>
                <a:path extrusionOk="0" h="608" w="1008">
                  <a:moveTo>
                    <a:pt x="52" y="516"/>
                  </a:moveTo>
                  <a:cubicBezTo>
                    <a:pt x="54" y="502"/>
                    <a:pt x="41" y="456"/>
                    <a:pt x="71" y="454"/>
                  </a:cubicBezTo>
                  <a:cubicBezTo>
                    <a:pt x="100" y="453"/>
                    <a:pt x="117" y="434"/>
                    <a:pt x="140" y="429"/>
                  </a:cubicBezTo>
                  <a:cubicBezTo>
                    <a:pt x="163" y="424"/>
                    <a:pt x="197" y="423"/>
                    <a:pt x="210" y="429"/>
                  </a:cubicBezTo>
                  <a:cubicBezTo>
                    <a:pt x="223" y="436"/>
                    <a:pt x="248" y="453"/>
                    <a:pt x="256" y="443"/>
                  </a:cubicBezTo>
                  <a:cubicBezTo>
                    <a:pt x="265" y="433"/>
                    <a:pt x="283" y="404"/>
                    <a:pt x="291" y="425"/>
                  </a:cubicBezTo>
                  <a:cubicBezTo>
                    <a:pt x="300" y="446"/>
                    <a:pt x="300" y="471"/>
                    <a:pt x="318" y="456"/>
                  </a:cubicBezTo>
                  <a:cubicBezTo>
                    <a:pt x="336" y="441"/>
                    <a:pt x="338" y="431"/>
                    <a:pt x="366" y="441"/>
                  </a:cubicBezTo>
                  <a:cubicBezTo>
                    <a:pt x="394" y="451"/>
                    <a:pt x="422" y="449"/>
                    <a:pt x="436" y="451"/>
                  </a:cubicBezTo>
                  <a:cubicBezTo>
                    <a:pt x="449" y="453"/>
                    <a:pt x="431" y="458"/>
                    <a:pt x="462" y="458"/>
                  </a:cubicBezTo>
                  <a:cubicBezTo>
                    <a:pt x="492" y="458"/>
                    <a:pt x="472" y="474"/>
                    <a:pt x="500" y="453"/>
                  </a:cubicBezTo>
                  <a:cubicBezTo>
                    <a:pt x="528" y="431"/>
                    <a:pt x="538" y="401"/>
                    <a:pt x="548" y="417"/>
                  </a:cubicBezTo>
                  <a:cubicBezTo>
                    <a:pt x="558" y="434"/>
                    <a:pt x="538" y="451"/>
                    <a:pt x="573" y="472"/>
                  </a:cubicBezTo>
                  <a:cubicBezTo>
                    <a:pt x="608" y="492"/>
                    <a:pt x="606" y="479"/>
                    <a:pt x="638" y="496"/>
                  </a:cubicBezTo>
                  <a:cubicBezTo>
                    <a:pt x="669" y="512"/>
                    <a:pt x="703" y="524"/>
                    <a:pt x="708" y="542"/>
                  </a:cubicBezTo>
                  <a:cubicBezTo>
                    <a:pt x="713" y="560"/>
                    <a:pt x="711" y="562"/>
                    <a:pt x="747" y="585"/>
                  </a:cubicBezTo>
                  <a:cubicBezTo>
                    <a:pt x="784" y="608"/>
                    <a:pt x="792" y="602"/>
                    <a:pt x="807" y="594"/>
                  </a:cubicBezTo>
                  <a:cubicBezTo>
                    <a:pt x="822" y="585"/>
                    <a:pt x="822" y="555"/>
                    <a:pt x="847" y="570"/>
                  </a:cubicBezTo>
                  <a:cubicBezTo>
                    <a:pt x="872" y="585"/>
                    <a:pt x="902" y="580"/>
                    <a:pt x="908" y="572"/>
                  </a:cubicBezTo>
                  <a:cubicBezTo>
                    <a:pt x="915" y="564"/>
                    <a:pt x="897" y="554"/>
                    <a:pt x="922" y="539"/>
                  </a:cubicBezTo>
                  <a:cubicBezTo>
                    <a:pt x="946" y="524"/>
                    <a:pt x="966" y="456"/>
                    <a:pt x="976" y="472"/>
                  </a:cubicBezTo>
                  <a:cubicBezTo>
                    <a:pt x="986" y="487"/>
                    <a:pt x="1008" y="481"/>
                    <a:pt x="999" y="444"/>
                  </a:cubicBezTo>
                  <a:cubicBezTo>
                    <a:pt x="990" y="408"/>
                    <a:pt x="993" y="385"/>
                    <a:pt x="975" y="370"/>
                  </a:cubicBezTo>
                  <a:cubicBezTo>
                    <a:pt x="956" y="355"/>
                    <a:pt x="953" y="343"/>
                    <a:pt x="956" y="333"/>
                  </a:cubicBezTo>
                  <a:cubicBezTo>
                    <a:pt x="960" y="323"/>
                    <a:pt x="946" y="308"/>
                    <a:pt x="940" y="310"/>
                  </a:cubicBezTo>
                  <a:cubicBezTo>
                    <a:pt x="933" y="312"/>
                    <a:pt x="915" y="323"/>
                    <a:pt x="923" y="299"/>
                  </a:cubicBezTo>
                  <a:cubicBezTo>
                    <a:pt x="931" y="275"/>
                    <a:pt x="945" y="273"/>
                    <a:pt x="938" y="253"/>
                  </a:cubicBezTo>
                  <a:cubicBezTo>
                    <a:pt x="931" y="234"/>
                    <a:pt x="948" y="234"/>
                    <a:pt x="946" y="215"/>
                  </a:cubicBezTo>
                  <a:cubicBezTo>
                    <a:pt x="945" y="197"/>
                    <a:pt x="950" y="192"/>
                    <a:pt x="927" y="177"/>
                  </a:cubicBezTo>
                  <a:cubicBezTo>
                    <a:pt x="907" y="165"/>
                    <a:pt x="912" y="139"/>
                    <a:pt x="887" y="125"/>
                  </a:cubicBezTo>
                  <a:cubicBezTo>
                    <a:pt x="886" y="134"/>
                    <a:pt x="884" y="142"/>
                    <a:pt x="880" y="148"/>
                  </a:cubicBezTo>
                  <a:cubicBezTo>
                    <a:pt x="867" y="168"/>
                    <a:pt x="862" y="142"/>
                    <a:pt x="835" y="127"/>
                  </a:cubicBezTo>
                  <a:cubicBezTo>
                    <a:pt x="809" y="112"/>
                    <a:pt x="812" y="136"/>
                    <a:pt x="779" y="136"/>
                  </a:cubicBezTo>
                  <a:cubicBezTo>
                    <a:pt x="746" y="136"/>
                    <a:pt x="751" y="126"/>
                    <a:pt x="731" y="104"/>
                  </a:cubicBezTo>
                  <a:cubicBezTo>
                    <a:pt x="711" y="83"/>
                    <a:pt x="706" y="69"/>
                    <a:pt x="696" y="69"/>
                  </a:cubicBezTo>
                  <a:cubicBezTo>
                    <a:pt x="686" y="69"/>
                    <a:pt x="671" y="66"/>
                    <a:pt x="648" y="42"/>
                  </a:cubicBezTo>
                  <a:cubicBezTo>
                    <a:pt x="625" y="19"/>
                    <a:pt x="621" y="15"/>
                    <a:pt x="611" y="23"/>
                  </a:cubicBezTo>
                  <a:cubicBezTo>
                    <a:pt x="601" y="32"/>
                    <a:pt x="593" y="13"/>
                    <a:pt x="575" y="6"/>
                  </a:cubicBezTo>
                  <a:cubicBezTo>
                    <a:pt x="557" y="0"/>
                    <a:pt x="548" y="30"/>
                    <a:pt x="530" y="27"/>
                  </a:cubicBezTo>
                  <a:cubicBezTo>
                    <a:pt x="512" y="25"/>
                    <a:pt x="492" y="46"/>
                    <a:pt x="480" y="59"/>
                  </a:cubicBezTo>
                  <a:cubicBezTo>
                    <a:pt x="477" y="63"/>
                    <a:pt x="474" y="65"/>
                    <a:pt x="470" y="68"/>
                  </a:cubicBezTo>
                  <a:cubicBezTo>
                    <a:pt x="472" y="74"/>
                    <a:pt x="474" y="79"/>
                    <a:pt x="476" y="85"/>
                  </a:cubicBezTo>
                  <a:cubicBezTo>
                    <a:pt x="484" y="108"/>
                    <a:pt x="481" y="150"/>
                    <a:pt x="479" y="197"/>
                  </a:cubicBezTo>
                  <a:cubicBezTo>
                    <a:pt x="477" y="243"/>
                    <a:pt x="450" y="260"/>
                    <a:pt x="415" y="286"/>
                  </a:cubicBezTo>
                  <a:cubicBezTo>
                    <a:pt x="380" y="313"/>
                    <a:pt x="359" y="279"/>
                    <a:pt x="338" y="268"/>
                  </a:cubicBezTo>
                  <a:cubicBezTo>
                    <a:pt x="317" y="257"/>
                    <a:pt x="322" y="241"/>
                    <a:pt x="313" y="194"/>
                  </a:cubicBezTo>
                  <a:cubicBezTo>
                    <a:pt x="304" y="148"/>
                    <a:pt x="285" y="163"/>
                    <a:pt x="262" y="148"/>
                  </a:cubicBezTo>
                  <a:cubicBezTo>
                    <a:pt x="240" y="133"/>
                    <a:pt x="239" y="108"/>
                    <a:pt x="238" y="90"/>
                  </a:cubicBezTo>
                  <a:cubicBezTo>
                    <a:pt x="237" y="73"/>
                    <a:pt x="235" y="70"/>
                    <a:pt x="216" y="89"/>
                  </a:cubicBezTo>
                  <a:cubicBezTo>
                    <a:pt x="197" y="108"/>
                    <a:pt x="149" y="130"/>
                    <a:pt x="121" y="128"/>
                  </a:cubicBezTo>
                  <a:cubicBezTo>
                    <a:pt x="93" y="126"/>
                    <a:pt x="88" y="164"/>
                    <a:pt x="80" y="183"/>
                  </a:cubicBezTo>
                  <a:cubicBezTo>
                    <a:pt x="72" y="202"/>
                    <a:pt x="80" y="251"/>
                    <a:pt x="62" y="282"/>
                  </a:cubicBezTo>
                  <a:cubicBezTo>
                    <a:pt x="45" y="313"/>
                    <a:pt x="39" y="299"/>
                    <a:pt x="27" y="330"/>
                  </a:cubicBezTo>
                  <a:cubicBezTo>
                    <a:pt x="15" y="361"/>
                    <a:pt x="29" y="372"/>
                    <a:pt x="20" y="396"/>
                  </a:cubicBezTo>
                  <a:cubicBezTo>
                    <a:pt x="11" y="419"/>
                    <a:pt x="0" y="458"/>
                    <a:pt x="19" y="474"/>
                  </a:cubicBezTo>
                  <a:cubicBezTo>
                    <a:pt x="32" y="486"/>
                    <a:pt x="29" y="498"/>
                    <a:pt x="27" y="521"/>
                  </a:cubicBezTo>
                  <a:cubicBezTo>
                    <a:pt x="40" y="522"/>
                    <a:pt x="52" y="522"/>
                    <a:pt x="52" y="516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07" name="Google Shape;307;p50"/>
            <p:cNvSpPr/>
            <p:nvPr/>
          </p:nvSpPr>
          <p:spPr>
            <a:xfrm>
              <a:off x="-7800976" y="-76200"/>
              <a:ext cx="820739" cy="644525"/>
            </a:xfrm>
            <a:custGeom>
              <a:rect b="b" l="l" r="r" t="t"/>
              <a:pathLst>
                <a:path extrusionOk="0" h="629" w="802">
                  <a:moveTo>
                    <a:pt x="92" y="328"/>
                  </a:moveTo>
                  <a:cubicBezTo>
                    <a:pt x="110" y="350"/>
                    <a:pt x="117" y="365"/>
                    <a:pt x="137" y="357"/>
                  </a:cubicBezTo>
                  <a:cubicBezTo>
                    <a:pt x="157" y="348"/>
                    <a:pt x="190" y="342"/>
                    <a:pt x="200" y="350"/>
                  </a:cubicBezTo>
                  <a:cubicBezTo>
                    <a:pt x="210" y="358"/>
                    <a:pt x="218" y="350"/>
                    <a:pt x="221" y="370"/>
                  </a:cubicBezTo>
                  <a:cubicBezTo>
                    <a:pt x="225" y="390"/>
                    <a:pt x="203" y="372"/>
                    <a:pt x="225" y="390"/>
                  </a:cubicBezTo>
                  <a:cubicBezTo>
                    <a:pt x="246" y="408"/>
                    <a:pt x="245" y="428"/>
                    <a:pt x="240" y="436"/>
                  </a:cubicBezTo>
                  <a:cubicBezTo>
                    <a:pt x="235" y="445"/>
                    <a:pt x="197" y="491"/>
                    <a:pt x="221" y="509"/>
                  </a:cubicBezTo>
                  <a:cubicBezTo>
                    <a:pt x="246" y="528"/>
                    <a:pt x="275" y="513"/>
                    <a:pt x="288" y="526"/>
                  </a:cubicBezTo>
                  <a:cubicBezTo>
                    <a:pt x="301" y="539"/>
                    <a:pt x="334" y="531"/>
                    <a:pt x="334" y="571"/>
                  </a:cubicBezTo>
                  <a:cubicBezTo>
                    <a:pt x="334" y="611"/>
                    <a:pt x="346" y="627"/>
                    <a:pt x="371" y="627"/>
                  </a:cubicBezTo>
                  <a:cubicBezTo>
                    <a:pt x="396" y="627"/>
                    <a:pt x="401" y="612"/>
                    <a:pt x="437" y="620"/>
                  </a:cubicBezTo>
                  <a:cubicBezTo>
                    <a:pt x="472" y="629"/>
                    <a:pt x="472" y="612"/>
                    <a:pt x="490" y="611"/>
                  </a:cubicBezTo>
                  <a:cubicBezTo>
                    <a:pt x="508" y="609"/>
                    <a:pt x="507" y="591"/>
                    <a:pt x="510" y="576"/>
                  </a:cubicBezTo>
                  <a:cubicBezTo>
                    <a:pt x="513" y="561"/>
                    <a:pt x="510" y="564"/>
                    <a:pt x="532" y="564"/>
                  </a:cubicBezTo>
                  <a:cubicBezTo>
                    <a:pt x="553" y="564"/>
                    <a:pt x="558" y="549"/>
                    <a:pt x="571" y="541"/>
                  </a:cubicBezTo>
                  <a:cubicBezTo>
                    <a:pt x="585" y="533"/>
                    <a:pt x="593" y="521"/>
                    <a:pt x="600" y="533"/>
                  </a:cubicBezTo>
                  <a:cubicBezTo>
                    <a:pt x="606" y="544"/>
                    <a:pt x="585" y="566"/>
                    <a:pt x="616" y="566"/>
                  </a:cubicBezTo>
                  <a:cubicBezTo>
                    <a:pt x="648" y="566"/>
                    <a:pt x="641" y="544"/>
                    <a:pt x="626" y="521"/>
                  </a:cubicBezTo>
                  <a:cubicBezTo>
                    <a:pt x="611" y="498"/>
                    <a:pt x="611" y="491"/>
                    <a:pt x="624" y="471"/>
                  </a:cubicBezTo>
                  <a:cubicBezTo>
                    <a:pt x="638" y="451"/>
                    <a:pt x="638" y="446"/>
                    <a:pt x="639" y="415"/>
                  </a:cubicBezTo>
                  <a:cubicBezTo>
                    <a:pt x="639" y="383"/>
                    <a:pt x="621" y="387"/>
                    <a:pt x="659" y="380"/>
                  </a:cubicBezTo>
                  <a:cubicBezTo>
                    <a:pt x="697" y="373"/>
                    <a:pt x="706" y="360"/>
                    <a:pt x="706" y="343"/>
                  </a:cubicBezTo>
                  <a:cubicBezTo>
                    <a:pt x="706" y="327"/>
                    <a:pt x="714" y="337"/>
                    <a:pt x="744" y="328"/>
                  </a:cubicBezTo>
                  <a:cubicBezTo>
                    <a:pt x="774" y="320"/>
                    <a:pt x="802" y="289"/>
                    <a:pt x="779" y="287"/>
                  </a:cubicBezTo>
                  <a:cubicBezTo>
                    <a:pt x="756" y="285"/>
                    <a:pt x="729" y="295"/>
                    <a:pt x="736" y="262"/>
                  </a:cubicBezTo>
                  <a:cubicBezTo>
                    <a:pt x="739" y="244"/>
                    <a:pt x="757" y="226"/>
                    <a:pt x="770" y="198"/>
                  </a:cubicBezTo>
                  <a:cubicBezTo>
                    <a:pt x="760" y="202"/>
                    <a:pt x="749" y="201"/>
                    <a:pt x="722" y="184"/>
                  </a:cubicBezTo>
                  <a:cubicBezTo>
                    <a:pt x="686" y="161"/>
                    <a:pt x="688" y="159"/>
                    <a:pt x="683" y="141"/>
                  </a:cubicBezTo>
                  <a:cubicBezTo>
                    <a:pt x="678" y="123"/>
                    <a:pt x="644" y="111"/>
                    <a:pt x="613" y="95"/>
                  </a:cubicBezTo>
                  <a:cubicBezTo>
                    <a:pt x="581" y="78"/>
                    <a:pt x="583" y="91"/>
                    <a:pt x="548" y="71"/>
                  </a:cubicBezTo>
                  <a:cubicBezTo>
                    <a:pt x="513" y="50"/>
                    <a:pt x="533" y="33"/>
                    <a:pt x="523" y="16"/>
                  </a:cubicBezTo>
                  <a:cubicBezTo>
                    <a:pt x="513" y="0"/>
                    <a:pt x="503" y="30"/>
                    <a:pt x="475" y="52"/>
                  </a:cubicBezTo>
                  <a:cubicBezTo>
                    <a:pt x="447" y="73"/>
                    <a:pt x="467" y="57"/>
                    <a:pt x="437" y="57"/>
                  </a:cubicBezTo>
                  <a:cubicBezTo>
                    <a:pt x="406" y="57"/>
                    <a:pt x="424" y="52"/>
                    <a:pt x="411" y="50"/>
                  </a:cubicBezTo>
                  <a:cubicBezTo>
                    <a:pt x="397" y="48"/>
                    <a:pt x="369" y="50"/>
                    <a:pt x="341" y="40"/>
                  </a:cubicBezTo>
                  <a:cubicBezTo>
                    <a:pt x="313" y="30"/>
                    <a:pt x="311" y="40"/>
                    <a:pt x="293" y="55"/>
                  </a:cubicBezTo>
                  <a:cubicBezTo>
                    <a:pt x="275" y="70"/>
                    <a:pt x="275" y="45"/>
                    <a:pt x="266" y="24"/>
                  </a:cubicBezTo>
                  <a:cubicBezTo>
                    <a:pt x="258" y="3"/>
                    <a:pt x="240" y="32"/>
                    <a:pt x="231" y="42"/>
                  </a:cubicBezTo>
                  <a:cubicBezTo>
                    <a:pt x="223" y="52"/>
                    <a:pt x="198" y="35"/>
                    <a:pt x="185" y="28"/>
                  </a:cubicBezTo>
                  <a:cubicBezTo>
                    <a:pt x="172" y="22"/>
                    <a:pt x="138" y="23"/>
                    <a:pt x="115" y="28"/>
                  </a:cubicBezTo>
                  <a:cubicBezTo>
                    <a:pt x="92" y="33"/>
                    <a:pt x="75" y="52"/>
                    <a:pt x="46" y="53"/>
                  </a:cubicBezTo>
                  <a:cubicBezTo>
                    <a:pt x="16" y="55"/>
                    <a:pt x="29" y="101"/>
                    <a:pt x="27" y="115"/>
                  </a:cubicBezTo>
                  <a:cubicBezTo>
                    <a:pt x="27" y="121"/>
                    <a:pt x="15" y="121"/>
                    <a:pt x="2" y="120"/>
                  </a:cubicBezTo>
                  <a:cubicBezTo>
                    <a:pt x="1" y="130"/>
                    <a:pt x="0" y="142"/>
                    <a:pt x="1" y="157"/>
                  </a:cubicBezTo>
                  <a:cubicBezTo>
                    <a:pt x="4" y="206"/>
                    <a:pt x="34" y="220"/>
                    <a:pt x="47" y="266"/>
                  </a:cubicBezTo>
                  <a:cubicBezTo>
                    <a:pt x="53" y="286"/>
                    <a:pt x="50" y="296"/>
                    <a:pt x="45" y="305"/>
                  </a:cubicBezTo>
                  <a:cubicBezTo>
                    <a:pt x="45" y="305"/>
                    <a:pt x="45" y="305"/>
                    <a:pt x="45" y="305"/>
                  </a:cubicBezTo>
                  <a:cubicBezTo>
                    <a:pt x="59" y="319"/>
                    <a:pt x="74" y="307"/>
                    <a:pt x="92" y="328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08" name="Google Shape;308;p50"/>
            <p:cNvSpPr/>
            <p:nvPr/>
          </p:nvSpPr>
          <p:spPr>
            <a:xfrm>
              <a:off x="-8769351" y="327025"/>
              <a:ext cx="1400174" cy="1338261"/>
            </a:xfrm>
            <a:custGeom>
              <a:rect b="b" l="l" r="r" t="t"/>
              <a:pathLst>
                <a:path extrusionOk="0" h="1306" w="1367">
                  <a:moveTo>
                    <a:pt x="15" y="427"/>
                  </a:moveTo>
                  <a:cubicBezTo>
                    <a:pt x="0" y="459"/>
                    <a:pt x="2" y="467"/>
                    <a:pt x="32" y="489"/>
                  </a:cubicBezTo>
                  <a:cubicBezTo>
                    <a:pt x="62" y="510"/>
                    <a:pt x="48" y="515"/>
                    <a:pt x="43" y="545"/>
                  </a:cubicBezTo>
                  <a:cubicBezTo>
                    <a:pt x="38" y="575"/>
                    <a:pt x="45" y="580"/>
                    <a:pt x="70" y="601"/>
                  </a:cubicBezTo>
                  <a:cubicBezTo>
                    <a:pt x="95" y="623"/>
                    <a:pt x="72" y="654"/>
                    <a:pt x="60" y="686"/>
                  </a:cubicBezTo>
                  <a:cubicBezTo>
                    <a:pt x="48" y="717"/>
                    <a:pt x="65" y="711"/>
                    <a:pt x="62" y="742"/>
                  </a:cubicBezTo>
                  <a:cubicBezTo>
                    <a:pt x="58" y="774"/>
                    <a:pt x="58" y="759"/>
                    <a:pt x="70" y="771"/>
                  </a:cubicBezTo>
                  <a:cubicBezTo>
                    <a:pt x="82" y="782"/>
                    <a:pt x="106" y="777"/>
                    <a:pt x="118" y="802"/>
                  </a:cubicBezTo>
                  <a:cubicBezTo>
                    <a:pt x="130" y="827"/>
                    <a:pt x="103" y="872"/>
                    <a:pt x="110" y="872"/>
                  </a:cubicBezTo>
                  <a:cubicBezTo>
                    <a:pt x="116" y="872"/>
                    <a:pt x="120" y="872"/>
                    <a:pt x="146" y="903"/>
                  </a:cubicBezTo>
                  <a:cubicBezTo>
                    <a:pt x="173" y="935"/>
                    <a:pt x="194" y="928"/>
                    <a:pt x="221" y="946"/>
                  </a:cubicBezTo>
                  <a:cubicBezTo>
                    <a:pt x="247" y="965"/>
                    <a:pt x="266" y="953"/>
                    <a:pt x="286" y="946"/>
                  </a:cubicBezTo>
                  <a:cubicBezTo>
                    <a:pt x="306" y="940"/>
                    <a:pt x="309" y="970"/>
                    <a:pt x="296" y="985"/>
                  </a:cubicBezTo>
                  <a:cubicBezTo>
                    <a:pt x="282" y="999"/>
                    <a:pt x="272" y="1001"/>
                    <a:pt x="279" y="1008"/>
                  </a:cubicBezTo>
                  <a:cubicBezTo>
                    <a:pt x="286" y="1014"/>
                    <a:pt x="317" y="1038"/>
                    <a:pt x="320" y="1056"/>
                  </a:cubicBezTo>
                  <a:cubicBezTo>
                    <a:pt x="324" y="1074"/>
                    <a:pt x="352" y="1069"/>
                    <a:pt x="372" y="1059"/>
                  </a:cubicBezTo>
                  <a:cubicBezTo>
                    <a:pt x="392" y="1049"/>
                    <a:pt x="372" y="1028"/>
                    <a:pt x="372" y="1009"/>
                  </a:cubicBezTo>
                  <a:cubicBezTo>
                    <a:pt x="372" y="991"/>
                    <a:pt x="398" y="1001"/>
                    <a:pt x="425" y="1028"/>
                  </a:cubicBezTo>
                  <a:cubicBezTo>
                    <a:pt x="452" y="1054"/>
                    <a:pt x="463" y="1028"/>
                    <a:pt x="490" y="1038"/>
                  </a:cubicBezTo>
                  <a:cubicBezTo>
                    <a:pt x="516" y="1048"/>
                    <a:pt x="470" y="1061"/>
                    <a:pt x="470" y="1061"/>
                  </a:cubicBezTo>
                  <a:cubicBezTo>
                    <a:pt x="470" y="1061"/>
                    <a:pt x="503" y="1101"/>
                    <a:pt x="513" y="1089"/>
                  </a:cubicBezTo>
                  <a:cubicBezTo>
                    <a:pt x="523" y="1077"/>
                    <a:pt x="538" y="1106"/>
                    <a:pt x="568" y="1111"/>
                  </a:cubicBezTo>
                  <a:cubicBezTo>
                    <a:pt x="597" y="1116"/>
                    <a:pt x="593" y="1132"/>
                    <a:pt x="602" y="1140"/>
                  </a:cubicBezTo>
                  <a:cubicBezTo>
                    <a:pt x="612" y="1149"/>
                    <a:pt x="631" y="1182"/>
                    <a:pt x="642" y="1199"/>
                  </a:cubicBezTo>
                  <a:cubicBezTo>
                    <a:pt x="654" y="1215"/>
                    <a:pt x="652" y="1218"/>
                    <a:pt x="670" y="1223"/>
                  </a:cubicBezTo>
                  <a:cubicBezTo>
                    <a:pt x="689" y="1228"/>
                    <a:pt x="705" y="1192"/>
                    <a:pt x="725" y="1182"/>
                  </a:cubicBezTo>
                  <a:cubicBezTo>
                    <a:pt x="745" y="1172"/>
                    <a:pt x="733" y="1200"/>
                    <a:pt x="752" y="1220"/>
                  </a:cubicBezTo>
                  <a:cubicBezTo>
                    <a:pt x="770" y="1240"/>
                    <a:pt x="773" y="1223"/>
                    <a:pt x="770" y="1243"/>
                  </a:cubicBezTo>
                  <a:cubicBezTo>
                    <a:pt x="767" y="1263"/>
                    <a:pt x="783" y="1253"/>
                    <a:pt x="808" y="1258"/>
                  </a:cubicBezTo>
                  <a:cubicBezTo>
                    <a:pt x="833" y="1263"/>
                    <a:pt x="820" y="1242"/>
                    <a:pt x="830" y="1230"/>
                  </a:cubicBezTo>
                  <a:cubicBezTo>
                    <a:pt x="840" y="1218"/>
                    <a:pt x="909" y="1230"/>
                    <a:pt x="924" y="1242"/>
                  </a:cubicBezTo>
                  <a:cubicBezTo>
                    <a:pt x="939" y="1253"/>
                    <a:pt x="956" y="1228"/>
                    <a:pt x="967" y="1220"/>
                  </a:cubicBezTo>
                  <a:cubicBezTo>
                    <a:pt x="979" y="1212"/>
                    <a:pt x="1035" y="1220"/>
                    <a:pt x="1059" y="1235"/>
                  </a:cubicBezTo>
                  <a:cubicBezTo>
                    <a:pt x="1082" y="1250"/>
                    <a:pt x="1090" y="1267"/>
                    <a:pt x="1118" y="1286"/>
                  </a:cubicBezTo>
                  <a:cubicBezTo>
                    <a:pt x="1147" y="1306"/>
                    <a:pt x="1158" y="1305"/>
                    <a:pt x="1181" y="1305"/>
                  </a:cubicBezTo>
                  <a:cubicBezTo>
                    <a:pt x="1205" y="1305"/>
                    <a:pt x="1178" y="1283"/>
                    <a:pt x="1173" y="1268"/>
                  </a:cubicBezTo>
                  <a:cubicBezTo>
                    <a:pt x="1168" y="1253"/>
                    <a:pt x="1175" y="1240"/>
                    <a:pt x="1168" y="1207"/>
                  </a:cubicBezTo>
                  <a:cubicBezTo>
                    <a:pt x="1161" y="1174"/>
                    <a:pt x="1171" y="1162"/>
                    <a:pt x="1210" y="1116"/>
                  </a:cubicBezTo>
                  <a:cubicBezTo>
                    <a:pt x="1248" y="1069"/>
                    <a:pt x="1283" y="1038"/>
                    <a:pt x="1309" y="1023"/>
                  </a:cubicBezTo>
                  <a:cubicBezTo>
                    <a:pt x="1336" y="1008"/>
                    <a:pt x="1337" y="1003"/>
                    <a:pt x="1351" y="985"/>
                  </a:cubicBezTo>
                  <a:cubicBezTo>
                    <a:pt x="1364" y="966"/>
                    <a:pt x="1351" y="953"/>
                    <a:pt x="1359" y="936"/>
                  </a:cubicBezTo>
                  <a:cubicBezTo>
                    <a:pt x="1367" y="920"/>
                    <a:pt x="1365" y="913"/>
                    <a:pt x="1341" y="898"/>
                  </a:cubicBezTo>
                  <a:cubicBezTo>
                    <a:pt x="1316" y="883"/>
                    <a:pt x="1324" y="839"/>
                    <a:pt x="1306" y="814"/>
                  </a:cubicBezTo>
                  <a:cubicBezTo>
                    <a:pt x="1288" y="789"/>
                    <a:pt x="1301" y="769"/>
                    <a:pt x="1290" y="729"/>
                  </a:cubicBezTo>
                  <a:cubicBezTo>
                    <a:pt x="1279" y="689"/>
                    <a:pt x="1302" y="661"/>
                    <a:pt x="1290" y="636"/>
                  </a:cubicBezTo>
                  <a:cubicBezTo>
                    <a:pt x="1278" y="611"/>
                    <a:pt x="1236" y="606"/>
                    <a:pt x="1239" y="581"/>
                  </a:cubicBezTo>
                  <a:cubicBezTo>
                    <a:pt x="1243" y="557"/>
                    <a:pt x="1253" y="528"/>
                    <a:pt x="1294" y="525"/>
                  </a:cubicBezTo>
                  <a:cubicBezTo>
                    <a:pt x="1336" y="522"/>
                    <a:pt x="1329" y="494"/>
                    <a:pt x="1339" y="470"/>
                  </a:cubicBezTo>
                  <a:cubicBezTo>
                    <a:pt x="1349" y="447"/>
                    <a:pt x="1322" y="376"/>
                    <a:pt x="1297" y="338"/>
                  </a:cubicBezTo>
                  <a:cubicBezTo>
                    <a:pt x="1273" y="299"/>
                    <a:pt x="1283" y="270"/>
                    <a:pt x="1278" y="251"/>
                  </a:cubicBezTo>
                  <a:cubicBezTo>
                    <a:pt x="1275" y="241"/>
                    <a:pt x="1281" y="228"/>
                    <a:pt x="1287" y="219"/>
                  </a:cubicBezTo>
                  <a:cubicBezTo>
                    <a:pt x="1282" y="209"/>
                    <a:pt x="1279" y="196"/>
                    <a:pt x="1279" y="177"/>
                  </a:cubicBezTo>
                  <a:cubicBezTo>
                    <a:pt x="1279" y="137"/>
                    <a:pt x="1246" y="145"/>
                    <a:pt x="1233" y="132"/>
                  </a:cubicBezTo>
                  <a:cubicBezTo>
                    <a:pt x="1224" y="123"/>
                    <a:pt x="1210" y="126"/>
                    <a:pt x="1194" y="125"/>
                  </a:cubicBezTo>
                  <a:cubicBezTo>
                    <a:pt x="1147" y="147"/>
                    <a:pt x="1068" y="107"/>
                    <a:pt x="999" y="110"/>
                  </a:cubicBezTo>
                  <a:cubicBezTo>
                    <a:pt x="923" y="114"/>
                    <a:pt x="906" y="120"/>
                    <a:pt x="856" y="110"/>
                  </a:cubicBezTo>
                  <a:cubicBezTo>
                    <a:pt x="806" y="100"/>
                    <a:pt x="795" y="104"/>
                    <a:pt x="760" y="101"/>
                  </a:cubicBezTo>
                  <a:cubicBezTo>
                    <a:pt x="742" y="112"/>
                    <a:pt x="720" y="102"/>
                    <a:pt x="684" y="118"/>
                  </a:cubicBezTo>
                  <a:cubicBezTo>
                    <a:pt x="631" y="141"/>
                    <a:pt x="634" y="116"/>
                    <a:pt x="621" y="93"/>
                  </a:cubicBezTo>
                  <a:cubicBezTo>
                    <a:pt x="607" y="69"/>
                    <a:pt x="605" y="57"/>
                    <a:pt x="591" y="29"/>
                  </a:cubicBezTo>
                  <a:cubicBezTo>
                    <a:pt x="576" y="0"/>
                    <a:pt x="507" y="12"/>
                    <a:pt x="459" y="27"/>
                  </a:cubicBezTo>
                  <a:cubicBezTo>
                    <a:pt x="412" y="43"/>
                    <a:pt x="397" y="66"/>
                    <a:pt x="353" y="65"/>
                  </a:cubicBezTo>
                  <a:cubicBezTo>
                    <a:pt x="309" y="64"/>
                    <a:pt x="310" y="78"/>
                    <a:pt x="287" y="119"/>
                  </a:cubicBezTo>
                  <a:cubicBezTo>
                    <a:pt x="264" y="160"/>
                    <a:pt x="259" y="149"/>
                    <a:pt x="209" y="153"/>
                  </a:cubicBezTo>
                  <a:cubicBezTo>
                    <a:pt x="160" y="158"/>
                    <a:pt x="111" y="186"/>
                    <a:pt x="67" y="205"/>
                  </a:cubicBezTo>
                  <a:cubicBezTo>
                    <a:pt x="22" y="225"/>
                    <a:pt x="63" y="225"/>
                    <a:pt x="57" y="245"/>
                  </a:cubicBezTo>
                  <a:cubicBezTo>
                    <a:pt x="50" y="265"/>
                    <a:pt x="69" y="272"/>
                    <a:pt x="61" y="290"/>
                  </a:cubicBezTo>
                  <a:cubicBezTo>
                    <a:pt x="55" y="303"/>
                    <a:pt x="47" y="290"/>
                    <a:pt x="22" y="278"/>
                  </a:cubicBezTo>
                  <a:cubicBezTo>
                    <a:pt x="43" y="433"/>
                    <a:pt x="29" y="398"/>
                    <a:pt x="15" y="427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09" name="Google Shape;309;p50"/>
            <p:cNvSpPr/>
            <p:nvPr/>
          </p:nvSpPr>
          <p:spPr>
            <a:xfrm>
              <a:off x="-7502526" y="-20637"/>
              <a:ext cx="1352549" cy="1217613"/>
            </a:xfrm>
            <a:custGeom>
              <a:rect b="b" l="l" r="r" t="t"/>
              <a:pathLst>
                <a:path extrusionOk="0" h="1189" w="1321">
                  <a:moveTo>
                    <a:pt x="127" y="1081"/>
                  </a:moveTo>
                  <a:cubicBezTo>
                    <a:pt x="150" y="1068"/>
                    <a:pt x="153" y="1048"/>
                    <a:pt x="164" y="1027"/>
                  </a:cubicBezTo>
                  <a:cubicBezTo>
                    <a:pt x="176" y="1005"/>
                    <a:pt x="217" y="1020"/>
                    <a:pt x="264" y="1020"/>
                  </a:cubicBezTo>
                  <a:cubicBezTo>
                    <a:pt x="310" y="1020"/>
                    <a:pt x="317" y="1025"/>
                    <a:pt x="358" y="1022"/>
                  </a:cubicBezTo>
                  <a:cubicBezTo>
                    <a:pt x="400" y="1018"/>
                    <a:pt x="428" y="1037"/>
                    <a:pt x="460" y="1040"/>
                  </a:cubicBezTo>
                  <a:cubicBezTo>
                    <a:pt x="491" y="1043"/>
                    <a:pt x="493" y="1048"/>
                    <a:pt x="519" y="1055"/>
                  </a:cubicBezTo>
                  <a:cubicBezTo>
                    <a:pt x="546" y="1061"/>
                    <a:pt x="551" y="1081"/>
                    <a:pt x="557" y="1071"/>
                  </a:cubicBezTo>
                  <a:cubicBezTo>
                    <a:pt x="564" y="1061"/>
                    <a:pt x="584" y="1096"/>
                    <a:pt x="602" y="1119"/>
                  </a:cubicBezTo>
                  <a:cubicBezTo>
                    <a:pt x="620" y="1143"/>
                    <a:pt x="609" y="1083"/>
                    <a:pt x="624" y="1085"/>
                  </a:cubicBezTo>
                  <a:cubicBezTo>
                    <a:pt x="639" y="1086"/>
                    <a:pt x="652" y="1116"/>
                    <a:pt x="657" y="1101"/>
                  </a:cubicBezTo>
                  <a:cubicBezTo>
                    <a:pt x="662" y="1086"/>
                    <a:pt x="679" y="1065"/>
                    <a:pt x="685" y="1080"/>
                  </a:cubicBezTo>
                  <a:cubicBezTo>
                    <a:pt x="691" y="1095"/>
                    <a:pt x="707" y="1106"/>
                    <a:pt x="707" y="1098"/>
                  </a:cubicBezTo>
                  <a:cubicBezTo>
                    <a:pt x="707" y="1090"/>
                    <a:pt x="738" y="1091"/>
                    <a:pt x="740" y="1113"/>
                  </a:cubicBezTo>
                  <a:cubicBezTo>
                    <a:pt x="742" y="1134"/>
                    <a:pt x="755" y="1134"/>
                    <a:pt x="770" y="1116"/>
                  </a:cubicBezTo>
                  <a:cubicBezTo>
                    <a:pt x="785" y="1098"/>
                    <a:pt x="788" y="1083"/>
                    <a:pt x="816" y="1080"/>
                  </a:cubicBezTo>
                  <a:cubicBezTo>
                    <a:pt x="844" y="1076"/>
                    <a:pt x="836" y="1141"/>
                    <a:pt x="853" y="1136"/>
                  </a:cubicBezTo>
                  <a:cubicBezTo>
                    <a:pt x="869" y="1131"/>
                    <a:pt x="869" y="1110"/>
                    <a:pt x="886" y="1119"/>
                  </a:cubicBezTo>
                  <a:cubicBezTo>
                    <a:pt x="902" y="1129"/>
                    <a:pt x="902" y="1124"/>
                    <a:pt x="924" y="1113"/>
                  </a:cubicBezTo>
                  <a:cubicBezTo>
                    <a:pt x="946" y="1101"/>
                    <a:pt x="947" y="1136"/>
                    <a:pt x="985" y="1163"/>
                  </a:cubicBezTo>
                  <a:cubicBezTo>
                    <a:pt x="1023" y="1189"/>
                    <a:pt x="1014" y="1106"/>
                    <a:pt x="1016" y="1071"/>
                  </a:cubicBezTo>
                  <a:cubicBezTo>
                    <a:pt x="1018" y="1035"/>
                    <a:pt x="1033" y="1020"/>
                    <a:pt x="1047" y="1009"/>
                  </a:cubicBezTo>
                  <a:cubicBezTo>
                    <a:pt x="1060" y="998"/>
                    <a:pt x="1089" y="1027"/>
                    <a:pt x="1095" y="1020"/>
                  </a:cubicBezTo>
                  <a:cubicBezTo>
                    <a:pt x="1102" y="1013"/>
                    <a:pt x="1071" y="947"/>
                    <a:pt x="1131" y="985"/>
                  </a:cubicBezTo>
                  <a:cubicBezTo>
                    <a:pt x="1191" y="1022"/>
                    <a:pt x="1186" y="991"/>
                    <a:pt x="1177" y="985"/>
                  </a:cubicBezTo>
                  <a:cubicBezTo>
                    <a:pt x="1168" y="978"/>
                    <a:pt x="1157" y="923"/>
                    <a:pt x="1151" y="872"/>
                  </a:cubicBezTo>
                  <a:cubicBezTo>
                    <a:pt x="1144" y="821"/>
                    <a:pt x="1151" y="832"/>
                    <a:pt x="1115" y="801"/>
                  </a:cubicBezTo>
                  <a:cubicBezTo>
                    <a:pt x="1080" y="770"/>
                    <a:pt x="1115" y="755"/>
                    <a:pt x="1131" y="741"/>
                  </a:cubicBezTo>
                  <a:cubicBezTo>
                    <a:pt x="1146" y="728"/>
                    <a:pt x="1157" y="717"/>
                    <a:pt x="1171" y="737"/>
                  </a:cubicBezTo>
                  <a:cubicBezTo>
                    <a:pt x="1184" y="757"/>
                    <a:pt x="1233" y="759"/>
                    <a:pt x="1233" y="759"/>
                  </a:cubicBezTo>
                  <a:cubicBezTo>
                    <a:pt x="1233" y="759"/>
                    <a:pt x="1233" y="759"/>
                    <a:pt x="1239" y="732"/>
                  </a:cubicBezTo>
                  <a:cubicBezTo>
                    <a:pt x="1246" y="706"/>
                    <a:pt x="1255" y="724"/>
                    <a:pt x="1288" y="710"/>
                  </a:cubicBezTo>
                  <a:cubicBezTo>
                    <a:pt x="1321" y="697"/>
                    <a:pt x="1286" y="677"/>
                    <a:pt x="1270" y="659"/>
                  </a:cubicBezTo>
                  <a:cubicBezTo>
                    <a:pt x="1255" y="642"/>
                    <a:pt x="1257" y="637"/>
                    <a:pt x="1257" y="620"/>
                  </a:cubicBezTo>
                  <a:cubicBezTo>
                    <a:pt x="1257" y="602"/>
                    <a:pt x="1237" y="604"/>
                    <a:pt x="1204" y="598"/>
                  </a:cubicBezTo>
                  <a:cubicBezTo>
                    <a:pt x="1171" y="591"/>
                    <a:pt x="1168" y="586"/>
                    <a:pt x="1168" y="572"/>
                  </a:cubicBezTo>
                  <a:cubicBezTo>
                    <a:pt x="1168" y="558"/>
                    <a:pt x="1182" y="549"/>
                    <a:pt x="1168" y="529"/>
                  </a:cubicBezTo>
                  <a:cubicBezTo>
                    <a:pt x="1155" y="509"/>
                    <a:pt x="1137" y="511"/>
                    <a:pt x="1122" y="494"/>
                  </a:cubicBezTo>
                  <a:cubicBezTo>
                    <a:pt x="1106" y="476"/>
                    <a:pt x="1120" y="465"/>
                    <a:pt x="1095" y="449"/>
                  </a:cubicBezTo>
                  <a:cubicBezTo>
                    <a:pt x="1071" y="434"/>
                    <a:pt x="1082" y="418"/>
                    <a:pt x="1082" y="398"/>
                  </a:cubicBezTo>
                  <a:cubicBezTo>
                    <a:pt x="1082" y="379"/>
                    <a:pt x="1047" y="370"/>
                    <a:pt x="1031" y="360"/>
                  </a:cubicBezTo>
                  <a:cubicBezTo>
                    <a:pt x="1016" y="350"/>
                    <a:pt x="1053" y="310"/>
                    <a:pt x="1062" y="301"/>
                  </a:cubicBezTo>
                  <a:cubicBezTo>
                    <a:pt x="1071" y="292"/>
                    <a:pt x="1060" y="266"/>
                    <a:pt x="1045" y="232"/>
                  </a:cubicBezTo>
                  <a:cubicBezTo>
                    <a:pt x="1029" y="198"/>
                    <a:pt x="1053" y="202"/>
                    <a:pt x="1053" y="168"/>
                  </a:cubicBezTo>
                  <a:cubicBezTo>
                    <a:pt x="1053" y="135"/>
                    <a:pt x="1038" y="153"/>
                    <a:pt x="1011" y="145"/>
                  </a:cubicBezTo>
                  <a:cubicBezTo>
                    <a:pt x="985" y="137"/>
                    <a:pt x="991" y="122"/>
                    <a:pt x="958" y="104"/>
                  </a:cubicBezTo>
                  <a:cubicBezTo>
                    <a:pt x="925" y="87"/>
                    <a:pt x="916" y="120"/>
                    <a:pt x="883" y="145"/>
                  </a:cubicBezTo>
                  <a:cubicBezTo>
                    <a:pt x="850" y="171"/>
                    <a:pt x="852" y="138"/>
                    <a:pt x="850" y="109"/>
                  </a:cubicBezTo>
                  <a:cubicBezTo>
                    <a:pt x="848" y="80"/>
                    <a:pt x="845" y="80"/>
                    <a:pt x="808" y="78"/>
                  </a:cubicBezTo>
                  <a:cubicBezTo>
                    <a:pt x="770" y="76"/>
                    <a:pt x="784" y="84"/>
                    <a:pt x="761" y="66"/>
                  </a:cubicBezTo>
                  <a:cubicBezTo>
                    <a:pt x="739" y="48"/>
                    <a:pt x="748" y="47"/>
                    <a:pt x="728" y="60"/>
                  </a:cubicBezTo>
                  <a:cubicBezTo>
                    <a:pt x="708" y="73"/>
                    <a:pt x="697" y="60"/>
                    <a:pt x="697" y="60"/>
                  </a:cubicBezTo>
                  <a:cubicBezTo>
                    <a:pt x="678" y="22"/>
                    <a:pt x="678" y="22"/>
                    <a:pt x="678" y="22"/>
                  </a:cubicBezTo>
                  <a:cubicBezTo>
                    <a:pt x="673" y="26"/>
                    <a:pt x="665" y="23"/>
                    <a:pt x="660" y="16"/>
                  </a:cubicBezTo>
                  <a:cubicBezTo>
                    <a:pt x="650" y="0"/>
                    <a:pt x="630" y="68"/>
                    <a:pt x="606" y="83"/>
                  </a:cubicBezTo>
                  <a:cubicBezTo>
                    <a:pt x="581" y="98"/>
                    <a:pt x="599" y="108"/>
                    <a:pt x="592" y="116"/>
                  </a:cubicBezTo>
                  <a:cubicBezTo>
                    <a:pt x="586" y="124"/>
                    <a:pt x="556" y="129"/>
                    <a:pt x="531" y="114"/>
                  </a:cubicBezTo>
                  <a:cubicBezTo>
                    <a:pt x="506" y="99"/>
                    <a:pt x="506" y="129"/>
                    <a:pt x="491" y="138"/>
                  </a:cubicBezTo>
                  <a:cubicBezTo>
                    <a:pt x="487" y="140"/>
                    <a:pt x="483" y="142"/>
                    <a:pt x="479" y="143"/>
                  </a:cubicBezTo>
                  <a:cubicBezTo>
                    <a:pt x="466" y="171"/>
                    <a:pt x="448" y="189"/>
                    <a:pt x="445" y="207"/>
                  </a:cubicBezTo>
                  <a:cubicBezTo>
                    <a:pt x="438" y="240"/>
                    <a:pt x="465" y="230"/>
                    <a:pt x="488" y="232"/>
                  </a:cubicBezTo>
                  <a:cubicBezTo>
                    <a:pt x="511" y="234"/>
                    <a:pt x="483" y="265"/>
                    <a:pt x="453" y="273"/>
                  </a:cubicBezTo>
                  <a:cubicBezTo>
                    <a:pt x="423" y="282"/>
                    <a:pt x="415" y="272"/>
                    <a:pt x="415" y="288"/>
                  </a:cubicBezTo>
                  <a:cubicBezTo>
                    <a:pt x="415" y="305"/>
                    <a:pt x="406" y="318"/>
                    <a:pt x="368" y="325"/>
                  </a:cubicBezTo>
                  <a:cubicBezTo>
                    <a:pt x="330" y="332"/>
                    <a:pt x="348" y="328"/>
                    <a:pt x="348" y="360"/>
                  </a:cubicBezTo>
                  <a:cubicBezTo>
                    <a:pt x="347" y="391"/>
                    <a:pt x="347" y="396"/>
                    <a:pt x="333" y="416"/>
                  </a:cubicBezTo>
                  <a:cubicBezTo>
                    <a:pt x="320" y="436"/>
                    <a:pt x="320" y="443"/>
                    <a:pt x="335" y="466"/>
                  </a:cubicBezTo>
                  <a:cubicBezTo>
                    <a:pt x="350" y="489"/>
                    <a:pt x="357" y="511"/>
                    <a:pt x="325" y="511"/>
                  </a:cubicBezTo>
                  <a:cubicBezTo>
                    <a:pt x="294" y="511"/>
                    <a:pt x="315" y="489"/>
                    <a:pt x="309" y="478"/>
                  </a:cubicBezTo>
                  <a:cubicBezTo>
                    <a:pt x="302" y="466"/>
                    <a:pt x="294" y="478"/>
                    <a:pt x="280" y="486"/>
                  </a:cubicBezTo>
                  <a:cubicBezTo>
                    <a:pt x="267" y="494"/>
                    <a:pt x="262" y="509"/>
                    <a:pt x="241" y="509"/>
                  </a:cubicBezTo>
                  <a:cubicBezTo>
                    <a:pt x="219" y="509"/>
                    <a:pt x="222" y="506"/>
                    <a:pt x="219" y="521"/>
                  </a:cubicBezTo>
                  <a:cubicBezTo>
                    <a:pt x="216" y="536"/>
                    <a:pt x="217" y="554"/>
                    <a:pt x="199" y="556"/>
                  </a:cubicBezTo>
                  <a:cubicBezTo>
                    <a:pt x="181" y="557"/>
                    <a:pt x="181" y="574"/>
                    <a:pt x="146" y="565"/>
                  </a:cubicBezTo>
                  <a:cubicBezTo>
                    <a:pt x="110" y="557"/>
                    <a:pt x="105" y="572"/>
                    <a:pt x="80" y="572"/>
                  </a:cubicBezTo>
                  <a:cubicBezTo>
                    <a:pt x="67" y="572"/>
                    <a:pt x="57" y="568"/>
                    <a:pt x="51" y="558"/>
                  </a:cubicBezTo>
                  <a:cubicBezTo>
                    <a:pt x="45" y="567"/>
                    <a:pt x="39" y="580"/>
                    <a:pt x="42" y="590"/>
                  </a:cubicBezTo>
                  <a:cubicBezTo>
                    <a:pt x="47" y="609"/>
                    <a:pt x="37" y="638"/>
                    <a:pt x="61" y="677"/>
                  </a:cubicBezTo>
                  <a:cubicBezTo>
                    <a:pt x="86" y="715"/>
                    <a:pt x="113" y="786"/>
                    <a:pt x="103" y="809"/>
                  </a:cubicBezTo>
                  <a:cubicBezTo>
                    <a:pt x="93" y="833"/>
                    <a:pt x="100" y="861"/>
                    <a:pt x="58" y="864"/>
                  </a:cubicBezTo>
                  <a:cubicBezTo>
                    <a:pt x="17" y="867"/>
                    <a:pt x="7" y="896"/>
                    <a:pt x="3" y="920"/>
                  </a:cubicBezTo>
                  <a:cubicBezTo>
                    <a:pt x="0" y="945"/>
                    <a:pt x="42" y="950"/>
                    <a:pt x="54" y="975"/>
                  </a:cubicBezTo>
                  <a:cubicBezTo>
                    <a:pt x="66" y="1000"/>
                    <a:pt x="43" y="1028"/>
                    <a:pt x="54" y="1068"/>
                  </a:cubicBezTo>
                  <a:cubicBezTo>
                    <a:pt x="59" y="1085"/>
                    <a:pt x="59" y="1098"/>
                    <a:pt x="59" y="1110"/>
                  </a:cubicBezTo>
                  <a:cubicBezTo>
                    <a:pt x="125" y="1132"/>
                    <a:pt x="110" y="1092"/>
                    <a:pt x="127" y="1081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10" name="Google Shape;310;p50"/>
            <p:cNvSpPr/>
            <p:nvPr/>
          </p:nvSpPr>
          <p:spPr>
            <a:xfrm>
              <a:off x="-7015163" y="1762125"/>
              <a:ext cx="498475" cy="654050"/>
            </a:xfrm>
            <a:custGeom>
              <a:rect b="b" l="l" r="r" t="t"/>
              <a:pathLst>
                <a:path extrusionOk="0" h="638" w="487">
                  <a:moveTo>
                    <a:pt x="250" y="575"/>
                  </a:moveTo>
                  <a:cubicBezTo>
                    <a:pt x="256" y="572"/>
                    <a:pt x="283" y="544"/>
                    <a:pt x="280" y="530"/>
                  </a:cubicBezTo>
                  <a:cubicBezTo>
                    <a:pt x="277" y="515"/>
                    <a:pt x="284" y="516"/>
                    <a:pt x="300" y="510"/>
                  </a:cubicBezTo>
                  <a:cubicBezTo>
                    <a:pt x="315" y="503"/>
                    <a:pt x="322" y="489"/>
                    <a:pt x="321" y="470"/>
                  </a:cubicBezTo>
                  <a:cubicBezTo>
                    <a:pt x="320" y="451"/>
                    <a:pt x="309" y="452"/>
                    <a:pt x="305" y="430"/>
                  </a:cubicBezTo>
                  <a:cubicBezTo>
                    <a:pt x="302" y="408"/>
                    <a:pt x="320" y="406"/>
                    <a:pt x="330" y="419"/>
                  </a:cubicBezTo>
                  <a:cubicBezTo>
                    <a:pt x="340" y="432"/>
                    <a:pt x="353" y="434"/>
                    <a:pt x="356" y="422"/>
                  </a:cubicBezTo>
                  <a:cubicBezTo>
                    <a:pt x="360" y="410"/>
                    <a:pt x="371" y="415"/>
                    <a:pt x="378" y="430"/>
                  </a:cubicBezTo>
                  <a:cubicBezTo>
                    <a:pt x="386" y="446"/>
                    <a:pt x="405" y="446"/>
                    <a:pt x="412" y="430"/>
                  </a:cubicBezTo>
                  <a:cubicBezTo>
                    <a:pt x="418" y="415"/>
                    <a:pt x="425" y="439"/>
                    <a:pt x="456" y="442"/>
                  </a:cubicBezTo>
                  <a:cubicBezTo>
                    <a:pt x="487" y="446"/>
                    <a:pt x="467" y="432"/>
                    <a:pt x="456" y="413"/>
                  </a:cubicBezTo>
                  <a:cubicBezTo>
                    <a:pt x="445" y="395"/>
                    <a:pt x="446" y="381"/>
                    <a:pt x="436" y="361"/>
                  </a:cubicBezTo>
                  <a:cubicBezTo>
                    <a:pt x="426" y="342"/>
                    <a:pt x="416" y="328"/>
                    <a:pt x="392" y="313"/>
                  </a:cubicBezTo>
                  <a:cubicBezTo>
                    <a:pt x="367" y="298"/>
                    <a:pt x="378" y="285"/>
                    <a:pt x="368" y="260"/>
                  </a:cubicBezTo>
                  <a:cubicBezTo>
                    <a:pt x="358" y="235"/>
                    <a:pt x="344" y="232"/>
                    <a:pt x="335" y="214"/>
                  </a:cubicBezTo>
                  <a:cubicBezTo>
                    <a:pt x="327" y="196"/>
                    <a:pt x="350" y="161"/>
                    <a:pt x="347" y="141"/>
                  </a:cubicBezTo>
                  <a:cubicBezTo>
                    <a:pt x="344" y="121"/>
                    <a:pt x="325" y="123"/>
                    <a:pt x="309" y="119"/>
                  </a:cubicBezTo>
                  <a:cubicBezTo>
                    <a:pt x="292" y="116"/>
                    <a:pt x="295" y="99"/>
                    <a:pt x="285" y="75"/>
                  </a:cubicBezTo>
                  <a:cubicBezTo>
                    <a:pt x="275" y="50"/>
                    <a:pt x="242" y="81"/>
                    <a:pt x="232" y="75"/>
                  </a:cubicBezTo>
                  <a:cubicBezTo>
                    <a:pt x="222" y="68"/>
                    <a:pt x="216" y="66"/>
                    <a:pt x="204" y="42"/>
                  </a:cubicBezTo>
                  <a:cubicBezTo>
                    <a:pt x="193" y="17"/>
                    <a:pt x="149" y="26"/>
                    <a:pt x="133" y="13"/>
                  </a:cubicBezTo>
                  <a:cubicBezTo>
                    <a:pt x="116" y="0"/>
                    <a:pt x="95" y="20"/>
                    <a:pt x="75" y="29"/>
                  </a:cubicBezTo>
                  <a:cubicBezTo>
                    <a:pt x="55" y="39"/>
                    <a:pt x="27" y="35"/>
                    <a:pt x="18" y="30"/>
                  </a:cubicBezTo>
                  <a:cubicBezTo>
                    <a:pt x="14" y="27"/>
                    <a:pt x="6" y="40"/>
                    <a:pt x="0" y="52"/>
                  </a:cubicBezTo>
                  <a:cubicBezTo>
                    <a:pt x="10" y="58"/>
                    <a:pt x="21" y="76"/>
                    <a:pt x="43" y="88"/>
                  </a:cubicBezTo>
                  <a:cubicBezTo>
                    <a:pt x="76" y="106"/>
                    <a:pt x="70" y="129"/>
                    <a:pt x="76" y="181"/>
                  </a:cubicBezTo>
                  <a:cubicBezTo>
                    <a:pt x="83" y="232"/>
                    <a:pt x="120" y="244"/>
                    <a:pt x="143" y="269"/>
                  </a:cubicBezTo>
                  <a:cubicBezTo>
                    <a:pt x="166" y="293"/>
                    <a:pt x="207" y="370"/>
                    <a:pt x="211" y="384"/>
                  </a:cubicBezTo>
                  <a:cubicBezTo>
                    <a:pt x="215" y="398"/>
                    <a:pt x="217" y="422"/>
                    <a:pt x="201" y="453"/>
                  </a:cubicBezTo>
                  <a:cubicBezTo>
                    <a:pt x="184" y="483"/>
                    <a:pt x="190" y="489"/>
                    <a:pt x="180" y="515"/>
                  </a:cubicBezTo>
                  <a:cubicBezTo>
                    <a:pt x="170" y="541"/>
                    <a:pt x="193" y="543"/>
                    <a:pt x="192" y="566"/>
                  </a:cubicBezTo>
                  <a:cubicBezTo>
                    <a:pt x="190" y="590"/>
                    <a:pt x="175" y="575"/>
                    <a:pt x="182" y="600"/>
                  </a:cubicBezTo>
                  <a:cubicBezTo>
                    <a:pt x="185" y="614"/>
                    <a:pt x="200" y="627"/>
                    <a:pt x="218" y="638"/>
                  </a:cubicBezTo>
                  <a:cubicBezTo>
                    <a:pt x="230" y="629"/>
                    <a:pt x="240" y="622"/>
                    <a:pt x="245" y="620"/>
                  </a:cubicBezTo>
                  <a:cubicBezTo>
                    <a:pt x="259" y="615"/>
                    <a:pt x="245" y="578"/>
                    <a:pt x="250" y="575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11" name="Google Shape;311;p50"/>
            <p:cNvSpPr/>
            <p:nvPr/>
          </p:nvSpPr>
          <p:spPr>
            <a:xfrm>
              <a:off x="-7646988" y="908050"/>
              <a:ext cx="2516189" cy="1698625"/>
            </a:xfrm>
            <a:custGeom>
              <a:rect b="b" l="l" r="r" t="t"/>
              <a:pathLst>
                <a:path extrusionOk="0" h="1658" w="2457">
                  <a:moveTo>
                    <a:pt x="2429" y="631"/>
                  </a:moveTo>
                  <a:cubicBezTo>
                    <a:pt x="2416" y="648"/>
                    <a:pt x="2394" y="618"/>
                    <a:pt x="2385" y="600"/>
                  </a:cubicBezTo>
                  <a:cubicBezTo>
                    <a:pt x="2375" y="582"/>
                    <a:pt x="2364" y="584"/>
                    <a:pt x="2351" y="589"/>
                  </a:cubicBezTo>
                  <a:cubicBezTo>
                    <a:pt x="2337" y="594"/>
                    <a:pt x="2334" y="579"/>
                    <a:pt x="2330" y="552"/>
                  </a:cubicBezTo>
                  <a:cubicBezTo>
                    <a:pt x="2326" y="524"/>
                    <a:pt x="2319" y="550"/>
                    <a:pt x="2312" y="558"/>
                  </a:cubicBezTo>
                  <a:cubicBezTo>
                    <a:pt x="2306" y="565"/>
                    <a:pt x="2278" y="553"/>
                    <a:pt x="2269" y="552"/>
                  </a:cubicBezTo>
                  <a:cubicBezTo>
                    <a:pt x="2261" y="551"/>
                    <a:pt x="2234" y="548"/>
                    <a:pt x="2227" y="533"/>
                  </a:cubicBezTo>
                  <a:cubicBezTo>
                    <a:pt x="2220" y="519"/>
                    <a:pt x="2197" y="491"/>
                    <a:pt x="2189" y="524"/>
                  </a:cubicBezTo>
                  <a:cubicBezTo>
                    <a:pt x="2181" y="558"/>
                    <a:pt x="2156" y="519"/>
                    <a:pt x="2148" y="513"/>
                  </a:cubicBezTo>
                  <a:cubicBezTo>
                    <a:pt x="2140" y="506"/>
                    <a:pt x="2105" y="494"/>
                    <a:pt x="2104" y="463"/>
                  </a:cubicBezTo>
                  <a:cubicBezTo>
                    <a:pt x="2103" y="431"/>
                    <a:pt x="2083" y="432"/>
                    <a:pt x="2079" y="434"/>
                  </a:cubicBezTo>
                  <a:cubicBezTo>
                    <a:pt x="2075" y="436"/>
                    <a:pt x="2067" y="453"/>
                    <a:pt x="2045" y="448"/>
                  </a:cubicBezTo>
                  <a:cubicBezTo>
                    <a:pt x="2024" y="443"/>
                    <a:pt x="2010" y="440"/>
                    <a:pt x="2000" y="456"/>
                  </a:cubicBezTo>
                  <a:cubicBezTo>
                    <a:pt x="1990" y="473"/>
                    <a:pt x="1973" y="482"/>
                    <a:pt x="1966" y="460"/>
                  </a:cubicBezTo>
                  <a:cubicBezTo>
                    <a:pt x="1958" y="439"/>
                    <a:pt x="1929" y="465"/>
                    <a:pt x="1922" y="451"/>
                  </a:cubicBezTo>
                  <a:cubicBezTo>
                    <a:pt x="1914" y="436"/>
                    <a:pt x="1874" y="431"/>
                    <a:pt x="1855" y="453"/>
                  </a:cubicBezTo>
                  <a:cubicBezTo>
                    <a:pt x="1836" y="475"/>
                    <a:pt x="1816" y="441"/>
                    <a:pt x="1801" y="426"/>
                  </a:cubicBezTo>
                  <a:cubicBezTo>
                    <a:pt x="1787" y="411"/>
                    <a:pt x="1824" y="389"/>
                    <a:pt x="1811" y="349"/>
                  </a:cubicBezTo>
                  <a:cubicBezTo>
                    <a:pt x="1797" y="308"/>
                    <a:pt x="1785" y="310"/>
                    <a:pt x="1782" y="298"/>
                  </a:cubicBezTo>
                  <a:cubicBezTo>
                    <a:pt x="1778" y="285"/>
                    <a:pt x="1764" y="266"/>
                    <a:pt x="1755" y="270"/>
                  </a:cubicBezTo>
                  <a:cubicBezTo>
                    <a:pt x="1746" y="273"/>
                    <a:pt x="1718" y="280"/>
                    <a:pt x="1707" y="270"/>
                  </a:cubicBezTo>
                  <a:cubicBezTo>
                    <a:pt x="1696" y="260"/>
                    <a:pt x="1673" y="265"/>
                    <a:pt x="1653" y="261"/>
                  </a:cubicBezTo>
                  <a:cubicBezTo>
                    <a:pt x="1633" y="257"/>
                    <a:pt x="1640" y="246"/>
                    <a:pt x="1642" y="232"/>
                  </a:cubicBezTo>
                  <a:cubicBezTo>
                    <a:pt x="1645" y="218"/>
                    <a:pt x="1642" y="198"/>
                    <a:pt x="1631" y="180"/>
                  </a:cubicBezTo>
                  <a:cubicBezTo>
                    <a:pt x="1621" y="163"/>
                    <a:pt x="1641" y="168"/>
                    <a:pt x="1668" y="159"/>
                  </a:cubicBezTo>
                  <a:cubicBezTo>
                    <a:pt x="1694" y="149"/>
                    <a:pt x="1683" y="128"/>
                    <a:pt x="1646" y="107"/>
                  </a:cubicBezTo>
                  <a:cubicBezTo>
                    <a:pt x="1608" y="86"/>
                    <a:pt x="1633" y="88"/>
                    <a:pt x="1626" y="54"/>
                  </a:cubicBezTo>
                  <a:cubicBezTo>
                    <a:pt x="1618" y="20"/>
                    <a:pt x="1605" y="38"/>
                    <a:pt x="1591" y="19"/>
                  </a:cubicBezTo>
                  <a:cubicBezTo>
                    <a:pt x="1577" y="0"/>
                    <a:pt x="1576" y="16"/>
                    <a:pt x="1559" y="27"/>
                  </a:cubicBezTo>
                  <a:cubicBezTo>
                    <a:pt x="1543" y="37"/>
                    <a:pt x="1532" y="18"/>
                    <a:pt x="1511" y="16"/>
                  </a:cubicBezTo>
                  <a:cubicBezTo>
                    <a:pt x="1490" y="14"/>
                    <a:pt x="1483" y="29"/>
                    <a:pt x="1463" y="44"/>
                  </a:cubicBezTo>
                  <a:cubicBezTo>
                    <a:pt x="1443" y="59"/>
                    <a:pt x="1427" y="32"/>
                    <a:pt x="1413" y="18"/>
                  </a:cubicBezTo>
                  <a:cubicBezTo>
                    <a:pt x="1398" y="5"/>
                    <a:pt x="1378" y="51"/>
                    <a:pt x="1378" y="82"/>
                  </a:cubicBezTo>
                  <a:cubicBezTo>
                    <a:pt x="1378" y="113"/>
                    <a:pt x="1351" y="90"/>
                    <a:pt x="1351" y="90"/>
                  </a:cubicBezTo>
                  <a:cubicBezTo>
                    <a:pt x="1323" y="84"/>
                    <a:pt x="1323" y="84"/>
                    <a:pt x="1323" y="84"/>
                  </a:cubicBezTo>
                  <a:cubicBezTo>
                    <a:pt x="1326" y="94"/>
                    <a:pt x="1319" y="107"/>
                    <a:pt x="1272" y="78"/>
                  </a:cubicBezTo>
                  <a:cubicBezTo>
                    <a:pt x="1212" y="40"/>
                    <a:pt x="1243" y="106"/>
                    <a:pt x="1236" y="113"/>
                  </a:cubicBezTo>
                  <a:cubicBezTo>
                    <a:pt x="1230" y="120"/>
                    <a:pt x="1201" y="91"/>
                    <a:pt x="1188" y="102"/>
                  </a:cubicBezTo>
                  <a:cubicBezTo>
                    <a:pt x="1174" y="113"/>
                    <a:pt x="1159" y="128"/>
                    <a:pt x="1157" y="164"/>
                  </a:cubicBezTo>
                  <a:cubicBezTo>
                    <a:pt x="1155" y="199"/>
                    <a:pt x="1164" y="282"/>
                    <a:pt x="1126" y="256"/>
                  </a:cubicBezTo>
                  <a:cubicBezTo>
                    <a:pt x="1088" y="229"/>
                    <a:pt x="1087" y="194"/>
                    <a:pt x="1065" y="206"/>
                  </a:cubicBezTo>
                  <a:cubicBezTo>
                    <a:pt x="1043" y="217"/>
                    <a:pt x="1043" y="222"/>
                    <a:pt x="1027" y="212"/>
                  </a:cubicBezTo>
                  <a:cubicBezTo>
                    <a:pt x="1010" y="203"/>
                    <a:pt x="1010" y="224"/>
                    <a:pt x="994" y="229"/>
                  </a:cubicBezTo>
                  <a:cubicBezTo>
                    <a:pt x="977" y="234"/>
                    <a:pt x="985" y="169"/>
                    <a:pt x="957" y="173"/>
                  </a:cubicBezTo>
                  <a:cubicBezTo>
                    <a:pt x="929" y="176"/>
                    <a:pt x="926" y="191"/>
                    <a:pt x="911" y="209"/>
                  </a:cubicBezTo>
                  <a:cubicBezTo>
                    <a:pt x="896" y="227"/>
                    <a:pt x="883" y="227"/>
                    <a:pt x="881" y="206"/>
                  </a:cubicBezTo>
                  <a:cubicBezTo>
                    <a:pt x="879" y="184"/>
                    <a:pt x="848" y="183"/>
                    <a:pt x="848" y="191"/>
                  </a:cubicBezTo>
                  <a:cubicBezTo>
                    <a:pt x="848" y="199"/>
                    <a:pt x="832" y="188"/>
                    <a:pt x="826" y="173"/>
                  </a:cubicBezTo>
                  <a:cubicBezTo>
                    <a:pt x="820" y="158"/>
                    <a:pt x="803" y="179"/>
                    <a:pt x="798" y="194"/>
                  </a:cubicBezTo>
                  <a:cubicBezTo>
                    <a:pt x="793" y="209"/>
                    <a:pt x="780" y="179"/>
                    <a:pt x="765" y="178"/>
                  </a:cubicBezTo>
                  <a:cubicBezTo>
                    <a:pt x="750" y="176"/>
                    <a:pt x="761" y="236"/>
                    <a:pt x="743" y="212"/>
                  </a:cubicBezTo>
                  <a:cubicBezTo>
                    <a:pt x="725" y="189"/>
                    <a:pt x="705" y="154"/>
                    <a:pt x="698" y="164"/>
                  </a:cubicBezTo>
                  <a:cubicBezTo>
                    <a:pt x="692" y="174"/>
                    <a:pt x="687" y="154"/>
                    <a:pt x="660" y="148"/>
                  </a:cubicBezTo>
                  <a:cubicBezTo>
                    <a:pt x="634" y="141"/>
                    <a:pt x="632" y="136"/>
                    <a:pt x="601" y="133"/>
                  </a:cubicBezTo>
                  <a:cubicBezTo>
                    <a:pt x="569" y="130"/>
                    <a:pt x="541" y="111"/>
                    <a:pt x="499" y="115"/>
                  </a:cubicBezTo>
                  <a:cubicBezTo>
                    <a:pt x="458" y="118"/>
                    <a:pt x="451" y="113"/>
                    <a:pt x="405" y="113"/>
                  </a:cubicBezTo>
                  <a:cubicBezTo>
                    <a:pt x="358" y="113"/>
                    <a:pt x="317" y="98"/>
                    <a:pt x="305" y="120"/>
                  </a:cubicBezTo>
                  <a:cubicBezTo>
                    <a:pt x="294" y="141"/>
                    <a:pt x="291" y="161"/>
                    <a:pt x="268" y="174"/>
                  </a:cubicBezTo>
                  <a:cubicBezTo>
                    <a:pt x="251" y="185"/>
                    <a:pt x="266" y="225"/>
                    <a:pt x="200" y="203"/>
                  </a:cubicBezTo>
                  <a:cubicBezTo>
                    <a:pt x="200" y="219"/>
                    <a:pt x="200" y="231"/>
                    <a:pt x="211" y="246"/>
                  </a:cubicBezTo>
                  <a:cubicBezTo>
                    <a:pt x="229" y="271"/>
                    <a:pt x="221" y="315"/>
                    <a:pt x="246" y="330"/>
                  </a:cubicBezTo>
                  <a:cubicBezTo>
                    <a:pt x="270" y="345"/>
                    <a:pt x="272" y="352"/>
                    <a:pt x="264" y="368"/>
                  </a:cubicBezTo>
                  <a:cubicBezTo>
                    <a:pt x="256" y="385"/>
                    <a:pt x="269" y="398"/>
                    <a:pt x="256" y="417"/>
                  </a:cubicBezTo>
                  <a:cubicBezTo>
                    <a:pt x="242" y="435"/>
                    <a:pt x="241" y="440"/>
                    <a:pt x="214" y="455"/>
                  </a:cubicBezTo>
                  <a:cubicBezTo>
                    <a:pt x="188" y="470"/>
                    <a:pt x="153" y="501"/>
                    <a:pt x="115" y="548"/>
                  </a:cubicBezTo>
                  <a:cubicBezTo>
                    <a:pt x="76" y="594"/>
                    <a:pt x="66" y="606"/>
                    <a:pt x="73" y="639"/>
                  </a:cubicBezTo>
                  <a:cubicBezTo>
                    <a:pt x="80" y="672"/>
                    <a:pt x="73" y="685"/>
                    <a:pt x="78" y="700"/>
                  </a:cubicBezTo>
                  <a:cubicBezTo>
                    <a:pt x="83" y="715"/>
                    <a:pt x="110" y="737"/>
                    <a:pt x="86" y="737"/>
                  </a:cubicBezTo>
                  <a:cubicBezTo>
                    <a:pt x="70" y="737"/>
                    <a:pt x="60" y="737"/>
                    <a:pt x="46" y="731"/>
                  </a:cubicBezTo>
                  <a:cubicBezTo>
                    <a:pt x="44" y="765"/>
                    <a:pt x="23" y="797"/>
                    <a:pt x="13" y="808"/>
                  </a:cubicBezTo>
                  <a:cubicBezTo>
                    <a:pt x="0" y="823"/>
                    <a:pt x="0" y="839"/>
                    <a:pt x="0" y="859"/>
                  </a:cubicBezTo>
                  <a:cubicBezTo>
                    <a:pt x="0" y="879"/>
                    <a:pt x="17" y="873"/>
                    <a:pt x="45" y="896"/>
                  </a:cubicBezTo>
                  <a:cubicBezTo>
                    <a:pt x="73" y="919"/>
                    <a:pt x="58" y="922"/>
                    <a:pt x="83" y="942"/>
                  </a:cubicBezTo>
                  <a:cubicBezTo>
                    <a:pt x="108" y="961"/>
                    <a:pt x="108" y="914"/>
                    <a:pt x="125" y="922"/>
                  </a:cubicBezTo>
                  <a:cubicBezTo>
                    <a:pt x="141" y="931"/>
                    <a:pt x="151" y="959"/>
                    <a:pt x="168" y="942"/>
                  </a:cubicBezTo>
                  <a:cubicBezTo>
                    <a:pt x="184" y="924"/>
                    <a:pt x="239" y="946"/>
                    <a:pt x="268" y="956"/>
                  </a:cubicBezTo>
                  <a:cubicBezTo>
                    <a:pt x="298" y="966"/>
                    <a:pt x="304" y="959"/>
                    <a:pt x="325" y="959"/>
                  </a:cubicBezTo>
                  <a:cubicBezTo>
                    <a:pt x="347" y="959"/>
                    <a:pt x="358" y="994"/>
                    <a:pt x="382" y="1004"/>
                  </a:cubicBezTo>
                  <a:cubicBezTo>
                    <a:pt x="405" y="1014"/>
                    <a:pt x="402" y="987"/>
                    <a:pt x="413" y="972"/>
                  </a:cubicBezTo>
                  <a:cubicBezTo>
                    <a:pt x="425" y="957"/>
                    <a:pt x="443" y="969"/>
                    <a:pt x="451" y="962"/>
                  </a:cubicBezTo>
                  <a:cubicBezTo>
                    <a:pt x="460" y="956"/>
                    <a:pt x="491" y="956"/>
                    <a:pt x="516" y="952"/>
                  </a:cubicBezTo>
                  <a:cubicBezTo>
                    <a:pt x="541" y="949"/>
                    <a:pt x="559" y="939"/>
                    <a:pt x="561" y="924"/>
                  </a:cubicBezTo>
                  <a:cubicBezTo>
                    <a:pt x="562" y="909"/>
                    <a:pt x="591" y="904"/>
                    <a:pt x="604" y="888"/>
                  </a:cubicBezTo>
                  <a:cubicBezTo>
                    <a:pt x="608" y="882"/>
                    <a:pt x="613" y="882"/>
                    <a:pt x="617" y="885"/>
                  </a:cubicBezTo>
                  <a:cubicBezTo>
                    <a:pt x="623" y="873"/>
                    <a:pt x="631" y="860"/>
                    <a:pt x="635" y="863"/>
                  </a:cubicBezTo>
                  <a:cubicBezTo>
                    <a:pt x="644" y="868"/>
                    <a:pt x="672" y="872"/>
                    <a:pt x="692" y="862"/>
                  </a:cubicBezTo>
                  <a:cubicBezTo>
                    <a:pt x="712" y="853"/>
                    <a:pt x="733" y="833"/>
                    <a:pt x="750" y="846"/>
                  </a:cubicBezTo>
                  <a:cubicBezTo>
                    <a:pt x="766" y="859"/>
                    <a:pt x="810" y="850"/>
                    <a:pt x="821" y="875"/>
                  </a:cubicBezTo>
                  <a:cubicBezTo>
                    <a:pt x="833" y="899"/>
                    <a:pt x="839" y="901"/>
                    <a:pt x="849" y="908"/>
                  </a:cubicBezTo>
                  <a:cubicBezTo>
                    <a:pt x="859" y="914"/>
                    <a:pt x="892" y="883"/>
                    <a:pt x="902" y="908"/>
                  </a:cubicBezTo>
                  <a:cubicBezTo>
                    <a:pt x="912" y="932"/>
                    <a:pt x="909" y="949"/>
                    <a:pt x="926" y="952"/>
                  </a:cubicBezTo>
                  <a:cubicBezTo>
                    <a:pt x="942" y="956"/>
                    <a:pt x="961" y="954"/>
                    <a:pt x="964" y="974"/>
                  </a:cubicBezTo>
                  <a:cubicBezTo>
                    <a:pt x="967" y="994"/>
                    <a:pt x="944" y="1029"/>
                    <a:pt x="952" y="1047"/>
                  </a:cubicBezTo>
                  <a:cubicBezTo>
                    <a:pt x="961" y="1065"/>
                    <a:pt x="975" y="1068"/>
                    <a:pt x="985" y="1093"/>
                  </a:cubicBezTo>
                  <a:cubicBezTo>
                    <a:pt x="995" y="1118"/>
                    <a:pt x="984" y="1131"/>
                    <a:pt x="1009" y="1146"/>
                  </a:cubicBezTo>
                  <a:cubicBezTo>
                    <a:pt x="1033" y="1161"/>
                    <a:pt x="1043" y="1175"/>
                    <a:pt x="1053" y="1194"/>
                  </a:cubicBezTo>
                  <a:cubicBezTo>
                    <a:pt x="1063" y="1214"/>
                    <a:pt x="1062" y="1228"/>
                    <a:pt x="1073" y="1246"/>
                  </a:cubicBezTo>
                  <a:cubicBezTo>
                    <a:pt x="1084" y="1265"/>
                    <a:pt x="1104" y="1279"/>
                    <a:pt x="1073" y="1275"/>
                  </a:cubicBezTo>
                  <a:cubicBezTo>
                    <a:pt x="1042" y="1272"/>
                    <a:pt x="1035" y="1248"/>
                    <a:pt x="1029" y="1263"/>
                  </a:cubicBezTo>
                  <a:cubicBezTo>
                    <a:pt x="1022" y="1279"/>
                    <a:pt x="1003" y="1279"/>
                    <a:pt x="995" y="1263"/>
                  </a:cubicBezTo>
                  <a:cubicBezTo>
                    <a:pt x="988" y="1248"/>
                    <a:pt x="977" y="1243"/>
                    <a:pt x="973" y="1255"/>
                  </a:cubicBezTo>
                  <a:cubicBezTo>
                    <a:pt x="970" y="1267"/>
                    <a:pt x="957" y="1265"/>
                    <a:pt x="947" y="1252"/>
                  </a:cubicBezTo>
                  <a:cubicBezTo>
                    <a:pt x="937" y="1239"/>
                    <a:pt x="919" y="1241"/>
                    <a:pt x="922" y="1263"/>
                  </a:cubicBezTo>
                  <a:cubicBezTo>
                    <a:pt x="926" y="1285"/>
                    <a:pt x="937" y="1284"/>
                    <a:pt x="938" y="1303"/>
                  </a:cubicBezTo>
                  <a:cubicBezTo>
                    <a:pt x="939" y="1322"/>
                    <a:pt x="932" y="1336"/>
                    <a:pt x="917" y="1343"/>
                  </a:cubicBezTo>
                  <a:cubicBezTo>
                    <a:pt x="901" y="1349"/>
                    <a:pt x="894" y="1348"/>
                    <a:pt x="897" y="1363"/>
                  </a:cubicBezTo>
                  <a:cubicBezTo>
                    <a:pt x="900" y="1377"/>
                    <a:pt x="873" y="1405"/>
                    <a:pt x="867" y="1408"/>
                  </a:cubicBezTo>
                  <a:cubicBezTo>
                    <a:pt x="862" y="1411"/>
                    <a:pt x="876" y="1448"/>
                    <a:pt x="862" y="1453"/>
                  </a:cubicBezTo>
                  <a:cubicBezTo>
                    <a:pt x="857" y="1455"/>
                    <a:pt x="847" y="1462"/>
                    <a:pt x="835" y="1471"/>
                  </a:cubicBezTo>
                  <a:cubicBezTo>
                    <a:pt x="850" y="1481"/>
                    <a:pt x="869" y="1488"/>
                    <a:pt x="886" y="1493"/>
                  </a:cubicBezTo>
                  <a:cubicBezTo>
                    <a:pt x="922" y="1503"/>
                    <a:pt x="956" y="1467"/>
                    <a:pt x="966" y="1460"/>
                  </a:cubicBezTo>
                  <a:cubicBezTo>
                    <a:pt x="976" y="1453"/>
                    <a:pt x="1014" y="1484"/>
                    <a:pt x="1023" y="1502"/>
                  </a:cubicBezTo>
                  <a:cubicBezTo>
                    <a:pt x="1024" y="1506"/>
                    <a:pt x="1026" y="1508"/>
                    <a:pt x="1028" y="1510"/>
                  </a:cubicBezTo>
                  <a:cubicBezTo>
                    <a:pt x="1032" y="1492"/>
                    <a:pt x="1039" y="1487"/>
                    <a:pt x="1040" y="1478"/>
                  </a:cubicBezTo>
                  <a:cubicBezTo>
                    <a:pt x="1041" y="1467"/>
                    <a:pt x="1033" y="1468"/>
                    <a:pt x="1002" y="1434"/>
                  </a:cubicBezTo>
                  <a:cubicBezTo>
                    <a:pt x="971" y="1401"/>
                    <a:pt x="995" y="1403"/>
                    <a:pt x="996" y="1409"/>
                  </a:cubicBezTo>
                  <a:cubicBezTo>
                    <a:pt x="998" y="1415"/>
                    <a:pt x="1023" y="1432"/>
                    <a:pt x="1026" y="1415"/>
                  </a:cubicBezTo>
                  <a:cubicBezTo>
                    <a:pt x="1030" y="1397"/>
                    <a:pt x="1068" y="1378"/>
                    <a:pt x="1097" y="1367"/>
                  </a:cubicBezTo>
                  <a:cubicBezTo>
                    <a:pt x="1126" y="1356"/>
                    <a:pt x="1138" y="1329"/>
                    <a:pt x="1155" y="1307"/>
                  </a:cubicBezTo>
                  <a:cubicBezTo>
                    <a:pt x="1171" y="1285"/>
                    <a:pt x="1183" y="1258"/>
                    <a:pt x="1187" y="1236"/>
                  </a:cubicBezTo>
                  <a:cubicBezTo>
                    <a:pt x="1190" y="1215"/>
                    <a:pt x="1211" y="1224"/>
                    <a:pt x="1255" y="1224"/>
                  </a:cubicBezTo>
                  <a:cubicBezTo>
                    <a:pt x="1299" y="1224"/>
                    <a:pt x="1289" y="1206"/>
                    <a:pt x="1308" y="1207"/>
                  </a:cubicBezTo>
                  <a:cubicBezTo>
                    <a:pt x="1327" y="1208"/>
                    <a:pt x="1322" y="1229"/>
                    <a:pt x="1355" y="1224"/>
                  </a:cubicBezTo>
                  <a:cubicBezTo>
                    <a:pt x="1388" y="1220"/>
                    <a:pt x="1407" y="1245"/>
                    <a:pt x="1390" y="1245"/>
                  </a:cubicBezTo>
                  <a:cubicBezTo>
                    <a:pt x="1374" y="1245"/>
                    <a:pt x="1360" y="1244"/>
                    <a:pt x="1360" y="1256"/>
                  </a:cubicBezTo>
                  <a:cubicBezTo>
                    <a:pt x="1360" y="1269"/>
                    <a:pt x="1336" y="1262"/>
                    <a:pt x="1335" y="1285"/>
                  </a:cubicBezTo>
                  <a:cubicBezTo>
                    <a:pt x="1334" y="1308"/>
                    <a:pt x="1339" y="1295"/>
                    <a:pt x="1369" y="1297"/>
                  </a:cubicBezTo>
                  <a:cubicBezTo>
                    <a:pt x="1399" y="1300"/>
                    <a:pt x="1438" y="1327"/>
                    <a:pt x="1462" y="1325"/>
                  </a:cubicBezTo>
                  <a:cubicBezTo>
                    <a:pt x="1486" y="1323"/>
                    <a:pt x="1484" y="1308"/>
                    <a:pt x="1493" y="1302"/>
                  </a:cubicBezTo>
                  <a:cubicBezTo>
                    <a:pt x="1502" y="1295"/>
                    <a:pt x="1516" y="1317"/>
                    <a:pt x="1536" y="1325"/>
                  </a:cubicBezTo>
                  <a:cubicBezTo>
                    <a:pt x="1556" y="1333"/>
                    <a:pt x="1552" y="1313"/>
                    <a:pt x="1563" y="1307"/>
                  </a:cubicBezTo>
                  <a:cubicBezTo>
                    <a:pt x="1574" y="1302"/>
                    <a:pt x="1570" y="1336"/>
                    <a:pt x="1577" y="1344"/>
                  </a:cubicBezTo>
                  <a:cubicBezTo>
                    <a:pt x="1584" y="1351"/>
                    <a:pt x="1577" y="1368"/>
                    <a:pt x="1549" y="1373"/>
                  </a:cubicBezTo>
                  <a:cubicBezTo>
                    <a:pt x="1522" y="1377"/>
                    <a:pt x="1522" y="1388"/>
                    <a:pt x="1495" y="1392"/>
                  </a:cubicBezTo>
                  <a:cubicBezTo>
                    <a:pt x="1469" y="1397"/>
                    <a:pt x="1421" y="1437"/>
                    <a:pt x="1404" y="1450"/>
                  </a:cubicBezTo>
                  <a:cubicBezTo>
                    <a:pt x="1388" y="1463"/>
                    <a:pt x="1427" y="1479"/>
                    <a:pt x="1433" y="1467"/>
                  </a:cubicBezTo>
                  <a:cubicBezTo>
                    <a:pt x="1440" y="1454"/>
                    <a:pt x="1472" y="1460"/>
                    <a:pt x="1485" y="1478"/>
                  </a:cubicBezTo>
                  <a:cubicBezTo>
                    <a:pt x="1498" y="1495"/>
                    <a:pt x="1526" y="1502"/>
                    <a:pt x="1548" y="1513"/>
                  </a:cubicBezTo>
                  <a:cubicBezTo>
                    <a:pt x="1570" y="1524"/>
                    <a:pt x="1567" y="1541"/>
                    <a:pt x="1559" y="1551"/>
                  </a:cubicBezTo>
                  <a:cubicBezTo>
                    <a:pt x="1552" y="1561"/>
                    <a:pt x="1552" y="1563"/>
                    <a:pt x="1550" y="1574"/>
                  </a:cubicBezTo>
                  <a:cubicBezTo>
                    <a:pt x="1549" y="1585"/>
                    <a:pt x="1548" y="1604"/>
                    <a:pt x="1532" y="1609"/>
                  </a:cubicBezTo>
                  <a:cubicBezTo>
                    <a:pt x="1515" y="1615"/>
                    <a:pt x="1580" y="1658"/>
                    <a:pt x="1608" y="1657"/>
                  </a:cubicBezTo>
                  <a:cubicBezTo>
                    <a:pt x="1636" y="1656"/>
                    <a:pt x="1685" y="1576"/>
                    <a:pt x="1701" y="1576"/>
                  </a:cubicBezTo>
                  <a:cubicBezTo>
                    <a:pt x="1716" y="1576"/>
                    <a:pt x="1761" y="1564"/>
                    <a:pt x="1778" y="1558"/>
                  </a:cubicBezTo>
                  <a:cubicBezTo>
                    <a:pt x="1796" y="1553"/>
                    <a:pt x="1814" y="1527"/>
                    <a:pt x="1820" y="1516"/>
                  </a:cubicBezTo>
                  <a:cubicBezTo>
                    <a:pt x="1827" y="1505"/>
                    <a:pt x="1827" y="1500"/>
                    <a:pt x="1845" y="1515"/>
                  </a:cubicBezTo>
                  <a:cubicBezTo>
                    <a:pt x="1862" y="1531"/>
                    <a:pt x="1874" y="1533"/>
                    <a:pt x="1915" y="1533"/>
                  </a:cubicBezTo>
                  <a:cubicBezTo>
                    <a:pt x="1956" y="1533"/>
                    <a:pt x="1946" y="1522"/>
                    <a:pt x="1943" y="1504"/>
                  </a:cubicBezTo>
                  <a:cubicBezTo>
                    <a:pt x="1940" y="1486"/>
                    <a:pt x="1964" y="1469"/>
                    <a:pt x="1961" y="1452"/>
                  </a:cubicBezTo>
                  <a:cubicBezTo>
                    <a:pt x="1957" y="1436"/>
                    <a:pt x="1918" y="1445"/>
                    <a:pt x="1907" y="1457"/>
                  </a:cubicBezTo>
                  <a:cubicBezTo>
                    <a:pt x="1895" y="1468"/>
                    <a:pt x="1891" y="1460"/>
                    <a:pt x="1871" y="1451"/>
                  </a:cubicBezTo>
                  <a:cubicBezTo>
                    <a:pt x="1851" y="1442"/>
                    <a:pt x="1842" y="1470"/>
                    <a:pt x="1814" y="1471"/>
                  </a:cubicBezTo>
                  <a:cubicBezTo>
                    <a:pt x="1785" y="1472"/>
                    <a:pt x="1786" y="1443"/>
                    <a:pt x="1769" y="1424"/>
                  </a:cubicBezTo>
                  <a:cubicBezTo>
                    <a:pt x="1753" y="1406"/>
                    <a:pt x="1741" y="1343"/>
                    <a:pt x="1733" y="1329"/>
                  </a:cubicBezTo>
                  <a:cubicBezTo>
                    <a:pt x="1725" y="1316"/>
                    <a:pt x="1722" y="1301"/>
                    <a:pt x="1736" y="1298"/>
                  </a:cubicBezTo>
                  <a:cubicBezTo>
                    <a:pt x="1751" y="1296"/>
                    <a:pt x="1767" y="1280"/>
                    <a:pt x="1776" y="1267"/>
                  </a:cubicBezTo>
                  <a:cubicBezTo>
                    <a:pt x="1785" y="1255"/>
                    <a:pt x="1780" y="1260"/>
                    <a:pt x="1793" y="1272"/>
                  </a:cubicBezTo>
                  <a:cubicBezTo>
                    <a:pt x="1805" y="1284"/>
                    <a:pt x="1847" y="1241"/>
                    <a:pt x="1866" y="1222"/>
                  </a:cubicBezTo>
                  <a:cubicBezTo>
                    <a:pt x="1884" y="1203"/>
                    <a:pt x="1890" y="1207"/>
                    <a:pt x="1902" y="1212"/>
                  </a:cubicBezTo>
                  <a:cubicBezTo>
                    <a:pt x="1914" y="1218"/>
                    <a:pt x="1930" y="1219"/>
                    <a:pt x="1932" y="1206"/>
                  </a:cubicBezTo>
                  <a:cubicBezTo>
                    <a:pt x="1934" y="1192"/>
                    <a:pt x="1967" y="1193"/>
                    <a:pt x="1978" y="1201"/>
                  </a:cubicBezTo>
                  <a:cubicBezTo>
                    <a:pt x="1989" y="1209"/>
                    <a:pt x="2007" y="1200"/>
                    <a:pt x="2007" y="1187"/>
                  </a:cubicBezTo>
                  <a:cubicBezTo>
                    <a:pt x="2007" y="1173"/>
                    <a:pt x="2034" y="1177"/>
                    <a:pt x="2045" y="1167"/>
                  </a:cubicBezTo>
                  <a:cubicBezTo>
                    <a:pt x="2056" y="1157"/>
                    <a:pt x="2062" y="1162"/>
                    <a:pt x="2076" y="1166"/>
                  </a:cubicBezTo>
                  <a:cubicBezTo>
                    <a:pt x="2089" y="1169"/>
                    <a:pt x="2110" y="1134"/>
                    <a:pt x="2112" y="1129"/>
                  </a:cubicBezTo>
                  <a:cubicBezTo>
                    <a:pt x="2114" y="1125"/>
                    <a:pt x="2159" y="1124"/>
                    <a:pt x="2173" y="1135"/>
                  </a:cubicBezTo>
                  <a:cubicBezTo>
                    <a:pt x="2182" y="1141"/>
                    <a:pt x="2187" y="1137"/>
                    <a:pt x="2192" y="1131"/>
                  </a:cubicBezTo>
                  <a:cubicBezTo>
                    <a:pt x="2193" y="1119"/>
                    <a:pt x="2193" y="1108"/>
                    <a:pt x="2190" y="1104"/>
                  </a:cubicBezTo>
                  <a:cubicBezTo>
                    <a:pt x="2185" y="1096"/>
                    <a:pt x="2200" y="1052"/>
                    <a:pt x="2205" y="1028"/>
                  </a:cubicBezTo>
                  <a:cubicBezTo>
                    <a:pt x="2211" y="1004"/>
                    <a:pt x="2230" y="1017"/>
                    <a:pt x="2240" y="1014"/>
                  </a:cubicBezTo>
                  <a:cubicBezTo>
                    <a:pt x="2250" y="1012"/>
                    <a:pt x="2262" y="1010"/>
                    <a:pt x="2264" y="990"/>
                  </a:cubicBezTo>
                  <a:cubicBezTo>
                    <a:pt x="2267" y="970"/>
                    <a:pt x="2284" y="964"/>
                    <a:pt x="2305" y="979"/>
                  </a:cubicBezTo>
                  <a:cubicBezTo>
                    <a:pt x="2326" y="995"/>
                    <a:pt x="2357" y="976"/>
                    <a:pt x="2382" y="979"/>
                  </a:cubicBezTo>
                  <a:cubicBezTo>
                    <a:pt x="2407" y="982"/>
                    <a:pt x="2408" y="971"/>
                    <a:pt x="2405" y="959"/>
                  </a:cubicBezTo>
                  <a:cubicBezTo>
                    <a:pt x="2403" y="947"/>
                    <a:pt x="2403" y="935"/>
                    <a:pt x="2407" y="924"/>
                  </a:cubicBezTo>
                  <a:cubicBezTo>
                    <a:pt x="2411" y="913"/>
                    <a:pt x="2433" y="912"/>
                    <a:pt x="2428" y="900"/>
                  </a:cubicBezTo>
                  <a:cubicBezTo>
                    <a:pt x="2423" y="888"/>
                    <a:pt x="2427" y="888"/>
                    <a:pt x="2433" y="878"/>
                  </a:cubicBezTo>
                  <a:cubicBezTo>
                    <a:pt x="2438" y="868"/>
                    <a:pt x="2433" y="850"/>
                    <a:pt x="2408" y="841"/>
                  </a:cubicBezTo>
                  <a:cubicBezTo>
                    <a:pt x="2382" y="832"/>
                    <a:pt x="2389" y="806"/>
                    <a:pt x="2378" y="791"/>
                  </a:cubicBezTo>
                  <a:cubicBezTo>
                    <a:pt x="2367" y="776"/>
                    <a:pt x="2410" y="782"/>
                    <a:pt x="2429" y="779"/>
                  </a:cubicBezTo>
                  <a:cubicBezTo>
                    <a:pt x="2448" y="776"/>
                    <a:pt x="2441" y="761"/>
                    <a:pt x="2419" y="762"/>
                  </a:cubicBezTo>
                  <a:cubicBezTo>
                    <a:pt x="2398" y="762"/>
                    <a:pt x="2388" y="757"/>
                    <a:pt x="2381" y="737"/>
                  </a:cubicBezTo>
                  <a:cubicBezTo>
                    <a:pt x="2375" y="717"/>
                    <a:pt x="2403" y="725"/>
                    <a:pt x="2421" y="715"/>
                  </a:cubicBezTo>
                  <a:cubicBezTo>
                    <a:pt x="2439" y="705"/>
                    <a:pt x="2457" y="693"/>
                    <a:pt x="2448" y="678"/>
                  </a:cubicBezTo>
                  <a:cubicBezTo>
                    <a:pt x="2440" y="663"/>
                    <a:pt x="2452" y="660"/>
                    <a:pt x="2453" y="650"/>
                  </a:cubicBezTo>
                  <a:cubicBezTo>
                    <a:pt x="2455" y="640"/>
                    <a:pt x="2443" y="615"/>
                    <a:pt x="2429" y="631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12" name="Google Shape;312;p50"/>
            <p:cNvSpPr/>
            <p:nvPr/>
          </p:nvSpPr>
          <p:spPr>
            <a:xfrm>
              <a:off x="-7929563" y="1800225"/>
              <a:ext cx="1362076" cy="950912"/>
            </a:xfrm>
            <a:custGeom>
              <a:rect b="b" l="l" r="r" t="t"/>
              <a:pathLst>
                <a:path extrusionOk="0" h="927" w="1330">
                  <a:moveTo>
                    <a:pt x="1301" y="650"/>
                  </a:moveTo>
                  <a:cubicBezTo>
                    <a:pt x="1302" y="645"/>
                    <a:pt x="1302" y="642"/>
                    <a:pt x="1303" y="639"/>
                  </a:cubicBezTo>
                  <a:cubicBezTo>
                    <a:pt x="1301" y="637"/>
                    <a:pt x="1299" y="635"/>
                    <a:pt x="1298" y="631"/>
                  </a:cubicBezTo>
                  <a:cubicBezTo>
                    <a:pt x="1289" y="613"/>
                    <a:pt x="1251" y="582"/>
                    <a:pt x="1241" y="589"/>
                  </a:cubicBezTo>
                  <a:cubicBezTo>
                    <a:pt x="1231" y="596"/>
                    <a:pt x="1197" y="632"/>
                    <a:pt x="1161" y="622"/>
                  </a:cubicBezTo>
                  <a:cubicBezTo>
                    <a:pt x="1124" y="612"/>
                    <a:pt x="1080" y="587"/>
                    <a:pt x="1074" y="562"/>
                  </a:cubicBezTo>
                  <a:cubicBezTo>
                    <a:pt x="1067" y="537"/>
                    <a:pt x="1082" y="552"/>
                    <a:pt x="1084" y="528"/>
                  </a:cubicBezTo>
                  <a:cubicBezTo>
                    <a:pt x="1085" y="505"/>
                    <a:pt x="1062" y="503"/>
                    <a:pt x="1072" y="477"/>
                  </a:cubicBezTo>
                  <a:cubicBezTo>
                    <a:pt x="1082" y="451"/>
                    <a:pt x="1076" y="445"/>
                    <a:pt x="1093" y="415"/>
                  </a:cubicBezTo>
                  <a:cubicBezTo>
                    <a:pt x="1109" y="384"/>
                    <a:pt x="1107" y="360"/>
                    <a:pt x="1103" y="346"/>
                  </a:cubicBezTo>
                  <a:cubicBezTo>
                    <a:pt x="1099" y="332"/>
                    <a:pt x="1058" y="255"/>
                    <a:pt x="1035" y="231"/>
                  </a:cubicBezTo>
                  <a:cubicBezTo>
                    <a:pt x="1012" y="206"/>
                    <a:pt x="975" y="194"/>
                    <a:pt x="968" y="143"/>
                  </a:cubicBezTo>
                  <a:cubicBezTo>
                    <a:pt x="962" y="91"/>
                    <a:pt x="968" y="68"/>
                    <a:pt x="935" y="50"/>
                  </a:cubicBezTo>
                  <a:cubicBezTo>
                    <a:pt x="902" y="32"/>
                    <a:pt x="892" y="0"/>
                    <a:pt x="879" y="17"/>
                  </a:cubicBezTo>
                  <a:cubicBezTo>
                    <a:pt x="866" y="33"/>
                    <a:pt x="837" y="38"/>
                    <a:pt x="836" y="53"/>
                  </a:cubicBezTo>
                  <a:cubicBezTo>
                    <a:pt x="834" y="68"/>
                    <a:pt x="816" y="78"/>
                    <a:pt x="791" y="81"/>
                  </a:cubicBezTo>
                  <a:cubicBezTo>
                    <a:pt x="766" y="85"/>
                    <a:pt x="735" y="85"/>
                    <a:pt x="726" y="91"/>
                  </a:cubicBezTo>
                  <a:cubicBezTo>
                    <a:pt x="718" y="98"/>
                    <a:pt x="700" y="86"/>
                    <a:pt x="688" y="101"/>
                  </a:cubicBezTo>
                  <a:cubicBezTo>
                    <a:pt x="677" y="116"/>
                    <a:pt x="680" y="143"/>
                    <a:pt x="657" y="133"/>
                  </a:cubicBezTo>
                  <a:cubicBezTo>
                    <a:pt x="633" y="123"/>
                    <a:pt x="622" y="88"/>
                    <a:pt x="600" y="88"/>
                  </a:cubicBezTo>
                  <a:cubicBezTo>
                    <a:pt x="579" y="88"/>
                    <a:pt x="573" y="95"/>
                    <a:pt x="543" y="85"/>
                  </a:cubicBezTo>
                  <a:cubicBezTo>
                    <a:pt x="514" y="75"/>
                    <a:pt x="459" y="53"/>
                    <a:pt x="443" y="71"/>
                  </a:cubicBezTo>
                  <a:cubicBezTo>
                    <a:pt x="426" y="88"/>
                    <a:pt x="416" y="60"/>
                    <a:pt x="400" y="51"/>
                  </a:cubicBezTo>
                  <a:cubicBezTo>
                    <a:pt x="387" y="45"/>
                    <a:pt x="384" y="71"/>
                    <a:pt x="372" y="75"/>
                  </a:cubicBezTo>
                  <a:cubicBezTo>
                    <a:pt x="371" y="81"/>
                    <a:pt x="371" y="87"/>
                    <a:pt x="370" y="91"/>
                  </a:cubicBezTo>
                  <a:cubicBezTo>
                    <a:pt x="369" y="103"/>
                    <a:pt x="360" y="103"/>
                    <a:pt x="351" y="111"/>
                  </a:cubicBezTo>
                  <a:cubicBezTo>
                    <a:pt x="343" y="119"/>
                    <a:pt x="349" y="135"/>
                    <a:pt x="333" y="127"/>
                  </a:cubicBezTo>
                  <a:cubicBezTo>
                    <a:pt x="316" y="118"/>
                    <a:pt x="319" y="107"/>
                    <a:pt x="309" y="119"/>
                  </a:cubicBezTo>
                  <a:cubicBezTo>
                    <a:pt x="299" y="131"/>
                    <a:pt x="298" y="132"/>
                    <a:pt x="287" y="135"/>
                  </a:cubicBezTo>
                  <a:cubicBezTo>
                    <a:pt x="276" y="139"/>
                    <a:pt x="282" y="137"/>
                    <a:pt x="275" y="152"/>
                  </a:cubicBezTo>
                  <a:cubicBezTo>
                    <a:pt x="268" y="168"/>
                    <a:pt x="264" y="170"/>
                    <a:pt x="257" y="174"/>
                  </a:cubicBezTo>
                  <a:cubicBezTo>
                    <a:pt x="251" y="179"/>
                    <a:pt x="247" y="178"/>
                    <a:pt x="247" y="192"/>
                  </a:cubicBezTo>
                  <a:cubicBezTo>
                    <a:pt x="247" y="206"/>
                    <a:pt x="242" y="216"/>
                    <a:pt x="237" y="222"/>
                  </a:cubicBezTo>
                  <a:cubicBezTo>
                    <a:pt x="233" y="227"/>
                    <a:pt x="226" y="237"/>
                    <a:pt x="224" y="244"/>
                  </a:cubicBezTo>
                  <a:cubicBezTo>
                    <a:pt x="222" y="250"/>
                    <a:pt x="210" y="269"/>
                    <a:pt x="209" y="290"/>
                  </a:cubicBezTo>
                  <a:cubicBezTo>
                    <a:pt x="208" y="311"/>
                    <a:pt x="181" y="314"/>
                    <a:pt x="169" y="329"/>
                  </a:cubicBezTo>
                  <a:cubicBezTo>
                    <a:pt x="157" y="344"/>
                    <a:pt x="152" y="356"/>
                    <a:pt x="152" y="373"/>
                  </a:cubicBezTo>
                  <a:cubicBezTo>
                    <a:pt x="152" y="391"/>
                    <a:pt x="152" y="400"/>
                    <a:pt x="139" y="401"/>
                  </a:cubicBezTo>
                  <a:cubicBezTo>
                    <a:pt x="126" y="402"/>
                    <a:pt x="116" y="430"/>
                    <a:pt x="97" y="416"/>
                  </a:cubicBezTo>
                  <a:cubicBezTo>
                    <a:pt x="78" y="403"/>
                    <a:pt x="80" y="422"/>
                    <a:pt x="67" y="436"/>
                  </a:cubicBezTo>
                  <a:cubicBezTo>
                    <a:pt x="54" y="451"/>
                    <a:pt x="47" y="446"/>
                    <a:pt x="27" y="450"/>
                  </a:cubicBezTo>
                  <a:cubicBezTo>
                    <a:pt x="7" y="453"/>
                    <a:pt x="0" y="459"/>
                    <a:pt x="14" y="472"/>
                  </a:cubicBezTo>
                  <a:cubicBezTo>
                    <a:pt x="28" y="484"/>
                    <a:pt x="66" y="497"/>
                    <a:pt x="72" y="508"/>
                  </a:cubicBezTo>
                  <a:cubicBezTo>
                    <a:pt x="77" y="519"/>
                    <a:pt x="80" y="530"/>
                    <a:pt x="87" y="555"/>
                  </a:cubicBezTo>
                  <a:cubicBezTo>
                    <a:pt x="94" y="579"/>
                    <a:pt x="109" y="605"/>
                    <a:pt x="137" y="609"/>
                  </a:cubicBezTo>
                  <a:cubicBezTo>
                    <a:pt x="165" y="612"/>
                    <a:pt x="196" y="625"/>
                    <a:pt x="191" y="634"/>
                  </a:cubicBezTo>
                  <a:cubicBezTo>
                    <a:pt x="186" y="643"/>
                    <a:pt x="161" y="660"/>
                    <a:pt x="172" y="673"/>
                  </a:cubicBezTo>
                  <a:cubicBezTo>
                    <a:pt x="183" y="686"/>
                    <a:pt x="202" y="691"/>
                    <a:pt x="191" y="698"/>
                  </a:cubicBezTo>
                  <a:cubicBezTo>
                    <a:pt x="179" y="706"/>
                    <a:pt x="167" y="712"/>
                    <a:pt x="191" y="724"/>
                  </a:cubicBezTo>
                  <a:cubicBezTo>
                    <a:pt x="214" y="736"/>
                    <a:pt x="237" y="715"/>
                    <a:pt x="247" y="735"/>
                  </a:cubicBezTo>
                  <a:cubicBezTo>
                    <a:pt x="257" y="755"/>
                    <a:pt x="262" y="784"/>
                    <a:pt x="275" y="765"/>
                  </a:cubicBezTo>
                  <a:cubicBezTo>
                    <a:pt x="288" y="746"/>
                    <a:pt x="295" y="719"/>
                    <a:pt x="306" y="725"/>
                  </a:cubicBezTo>
                  <a:cubicBezTo>
                    <a:pt x="317" y="730"/>
                    <a:pt x="350" y="723"/>
                    <a:pt x="351" y="737"/>
                  </a:cubicBezTo>
                  <a:cubicBezTo>
                    <a:pt x="353" y="751"/>
                    <a:pt x="327" y="740"/>
                    <a:pt x="324" y="756"/>
                  </a:cubicBezTo>
                  <a:cubicBezTo>
                    <a:pt x="320" y="771"/>
                    <a:pt x="319" y="784"/>
                    <a:pt x="336" y="800"/>
                  </a:cubicBezTo>
                  <a:cubicBezTo>
                    <a:pt x="353" y="817"/>
                    <a:pt x="340" y="816"/>
                    <a:pt x="362" y="826"/>
                  </a:cubicBezTo>
                  <a:cubicBezTo>
                    <a:pt x="385" y="835"/>
                    <a:pt x="401" y="844"/>
                    <a:pt x="389" y="853"/>
                  </a:cubicBezTo>
                  <a:cubicBezTo>
                    <a:pt x="377" y="862"/>
                    <a:pt x="365" y="887"/>
                    <a:pt x="379" y="889"/>
                  </a:cubicBezTo>
                  <a:cubicBezTo>
                    <a:pt x="393" y="890"/>
                    <a:pt x="450" y="880"/>
                    <a:pt x="472" y="889"/>
                  </a:cubicBezTo>
                  <a:cubicBezTo>
                    <a:pt x="494" y="897"/>
                    <a:pt x="540" y="903"/>
                    <a:pt x="564" y="902"/>
                  </a:cubicBezTo>
                  <a:cubicBezTo>
                    <a:pt x="587" y="901"/>
                    <a:pt x="631" y="895"/>
                    <a:pt x="654" y="907"/>
                  </a:cubicBezTo>
                  <a:cubicBezTo>
                    <a:pt x="678" y="920"/>
                    <a:pt x="696" y="927"/>
                    <a:pt x="722" y="921"/>
                  </a:cubicBezTo>
                  <a:cubicBezTo>
                    <a:pt x="747" y="914"/>
                    <a:pt x="783" y="896"/>
                    <a:pt x="798" y="881"/>
                  </a:cubicBezTo>
                  <a:cubicBezTo>
                    <a:pt x="814" y="865"/>
                    <a:pt x="807" y="855"/>
                    <a:pt x="839" y="850"/>
                  </a:cubicBezTo>
                  <a:cubicBezTo>
                    <a:pt x="871" y="844"/>
                    <a:pt x="890" y="819"/>
                    <a:pt x="929" y="827"/>
                  </a:cubicBezTo>
                  <a:cubicBezTo>
                    <a:pt x="967" y="834"/>
                    <a:pt x="959" y="837"/>
                    <a:pt x="992" y="848"/>
                  </a:cubicBezTo>
                  <a:cubicBezTo>
                    <a:pt x="1025" y="859"/>
                    <a:pt x="1061" y="851"/>
                    <a:pt x="1075" y="876"/>
                  </a:cubicBezTo>
                  <a:cubicBezTo>
                    <a:pt x="1084" y="894"/>
                    <a:pt x="1095" y="909"/>
                    <a:pt x="1152" y="907"/>
                  </a:cubicBezTo>
                  <a:cubicBezTo>
                    <a:pt x="1153" y="904"/>
                    <a:pt x="1154" y="902"/>
                    <a:pt x="1155" y="898"/>
                  </a:cubicBezTo>
                  <a:cubicBezTo>
                    <a:pt x="1161" y="886"/>
                    <a:pt x="1167" y="856"/>
                    <a:pt x="1166" y="822"/>
                  </a:cubicBezTo>
                  <a:cubicBezTo>
                    <a:pt x="1165" y="788"/>
                    <a:pt x="1179" y="751"/>
                    <a:pt x="1185" y="746"/>
                  </a:cubicBezTo>
                  <a:cubicBezTo>
                    <a:pt x="1192" y="740"/>
                    <a:pt x="1203" y="730"/>
                    <a:pt x="1193" y="707"/>
                  </a:cubicBezTo>
                  <a:cubicBezTo>
                    <a:pt x="1183" y="684"/>
                    <a:pt x="1193" y="670"/>
                    <a:pt x="1201" y="661"/>
                  </a:cubicBezTo>
                  <a:cubicBezTo>
                    <a:pt x="1208" y="652"/>
                    <a:pt x="1228" y="684"/>
                    <a:pt x="1227" y="705"/>
                  </a:cubicBezTo>
                  <a:cubicBezTo>
                    <a:pt x="1226" y="726"/>
                    <a:pt x="1248" y="707"/>
                    <a:pt x="1289" y="704"/>
                  </a:cubicBezTo>
                  <a:cubicBezTo>
                    <a:pt x="1330" y="701"/>
                    <a:pt x="1298" y="677"/>
                    <a:pt x="1301" y="650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13" name="Google Shape;313;p50"/>
            <p:cNvSpPr/>
            <p:nvPr/>
          </p:nvSpPr>
          <p:spPr>
            <a:xfrm>
              <a:off x="-7624763" y="2630488"/>
              <a:ext cx="877887" cy="577850"/>
            </a:xfrm>
            <a:custGeom>
              <a:rect b="b" l="l" r="r" t="t"/>
              <a:pathLst>
                <a:path extrusionOk="0" h="565" w="857">
                  <a:moveTo>
                    <a:pt x="35" y="39"/>
                  </a:moveTo>
                  <a:cubicBezTo>
                    <a:pt x="34" y="44"/>
                    <a:pt x="24" y="37"/>
                    <a:pt x="17" y="51"/>
                  </a:cubicBezTo>
                  <a:cubicBezTo>
                    <a:pt x="10" y="65"/>
                    <a:pt x="0" y="77"/>
                    <a:pt x="6" y="93"/>
                  </a:cubicBezTo>
                  <a:cubicBezTo>
                    <a:pt x="13" y="110"/>
                    <a:pt x="21" y="109"/>
                    <a:pt x="21" y="120"/>
                  </a:cubicBezTo>
                  <a:cubicBezTo>
                    <a:pt x="21" y="131"/>
                    <a:pt x="28" y="147"/>
                    <a:pt x="34" y="150"/>
                  </a:cubicBezTo>
                  <a:cubicBezTo>
                    <a:pt x="39" y="152"/>
                    <a:pt x="59" y="155"/>
                    <a:pt x="61" y="166"/>
                  </a:cubicBezTo>
                  <a:cubicBezTo>
                    <a:pt x="63" y="176"/>
                    <a:pt x="65" y="188"/>
                    <a:pt x="80" y="194"/>
                  </a:cubicBezTo>
                  <a:cubicBezTo>
                    <a:pt x="95" y="200"/>
                    <a:pt x="99" y="205"/>
                    <a:pt x="94" y="210"/>
                  </a:cubicBezTo>
                  <a:cubicBezTo>
                    <a:pt x="89" y="216"/>
                    <a:pt x="79" y="229"/>
                    <a:pt x="73" y="234"/>
                  </a:cubicBezTo>
                  <a:cubicBezTo>
                    <a:pt x="68" y="240"/>
                    <a:pt x="59" y="244"/>
                    <a:pt x="59" y="255"/>
                  </a:cubicBezTo>
                  <a:cubicBezTo>
                    <a:pt x="59" y="266"/>
                    <a:pt x="59" y="268"/>
                    <a:pt x="50" y="268"/>
                  </a:cubicBezTo>
                  <a:cubicBezTo>
                    <a:pt x="41" y="268"/>
                    <a:pt x="24" y="256"/>
                    <a:pt x="23" y="268"/>
                  </a:cubicBezTo>
                  <a:cubicBezTo>
                    <a:pt x="22" y="279"/>
                    <a:pt x="30" y="283"/>
                    <a:pt x="24" y="289"/>
                  </a:cubicBezTo>
                  <a:cubicBezTo>
                    <a:pt x="17" y="295"/>
                    <a:pt x="11" y="297"/>
                    <a:pt x="22" y="310"/>
                  </a:cubicBezTo>
                  <a:cubicBezTo>
                    <a:pt x="33" y="322"/>
                    <a:pt x="45" y="345"/>
                    <a:pt x="32" y="350"/>
                  </a:cubicBezTo>
                  <a:cubicBezTo>
                    <a:pt x="19" y="355"/>
                    <a:pt x="9" y="366"/>
                    <a:pt x="9" y="369"/>
                  </a:cubicBezTo>
                  <a:cubicBezTo>
                    <a:pt x="9" y="371"/>
                    <a:pt x="21" y="394"/>
                    <a:pt x="34" y="405"/>
                  </a:cubicBezTo>
                  <a:cubicBezTo>
                    <a:pt x="48" y="416"/>
                    <a:pt x="68" y="411"/>
                    <a:pt x="71" y="423"/>
                  </a:cubicBezTo>
                  <a:cubicBezTo>
                    <a:pt x="74" y="434"/>
                    <a:pt x="73" y="453"/>
                    <a:pt x="78" y="470"/>
                  </a:cubicBezTo>
                  <a:cubicBezTo>
                    <a:pt x="84" y="486"/>
                    <a:pt x="93" y="496"/>
                    <a:pt x="92" y="506"/>
                  </a:cubicBezTo>
                  <a:cubicBezTo>
                    <a:pt x="90" y="515"/>
                    <a:pt x="69" y="550"/>
                    <a:pt x="88" y="547"/>
                  </a:cubicBezTo>
                  <a:cubicBezTo>
                    <a:pt x="106" y="545"/>
                    <a:pt x="107" y="540"/>
                    <a:pt x="141" y="533"/>
                  </a:cubicBezTo>
                  <a:cubicBezTo>
                    <a:pt x="175" y="525"/>
                    <a:pt x="174" y="544"/>
                    <a:pt x="192" y="532"/>
                  </a:cubicBezTo>
                  <a:cubicBezTo>
                    <a:pt x="210" y="520"/>
                    <a:pt x="230" y="513"/>
                    <a:pt x="257" y="513"/>
                  </a:cubicBezTo>
                  <a:cubicBezTo>
                    <a:pt x="283" y="513"/>
                    <a:pt x="273" y="515"/>
                    <a:pt x="312" y="524"/>
                  </a:cubicBezTo>
                  <a:cubicBezTo>
                    <a:pt x="351" y="533"/>
                    <a:pt x="354" y="520"/>
                    <a:pt x="369" y="534"/>
                  </a:cubicBezTo>
                  <a:cubicBezTo>
                    <a:pt x="384" y="548"/>
                    <a:pt x="393" y="565"/>
                    <a:pt x="416" y="556"/>
                  </a:cubicBezTo>
                  <a:cubicBezTo>
                    <a:pt x="439" y="547"/>
                    <a:pt x="436" y="546"/>
                    <a:pt x="467" y="547"/>
                  </a:cubicBezTo>
                  <a:cubicBezTo>
                    <a:pt x="499" y="548"/>
                    <a:pt x="516" y="550"/>
                    <a:pt x="519" y="535"/>
                  </a:cubicBezTo>
                  <a:cubicBezTo>
                    <a:pt x="523" y="521"/>
                    <a:pt x="523" y="509"/>
                    <a:pt x="514" y="491"/>
                  </a:cubicBezTo>
                  <a:cubicBezTo>
                    <a:pt x="505" y="474"/>
                    <a:pt x="519" y="452"/>
                    <a:pt x="533" y="460"/>
                  </a:cubicBezTo>
                  <a:cubicBezTo>
                    <a:pt x="547" y="468"/>
                    <a:pt x="550" y="462"/>
                    <a:pt x="558" y="455"/>
                  </a:cubicBezTo>
                  <a:cubicBezTo>
                    <a:pt x="565" y="448"/>
                    <a:pt x="574" y="443"/>
                    <a:pt x="581" y="429"/>
                  </a:cubicBezTo>
                  <a:cubicBezTo>
                    <a:pt x="589" y="416"/>
                    <a:pt x="598" y="421"/>
                    <a:pt x="614" y="423"/>
                  </a:cubicBezTo>
                  <a:cubicBezTo>
                    <a:pt x="631" y="426"/>
                    <a:pt x="628" y="413"/>
                    <a:pt x="645" y="411"/>
                  </a:cubicBezTo>
                  <a:cubicBezTo>
                    <a:pt x="662" y="409"/>
                    <a:pt x="685" y="402"/>
                    <a:pt x="696" y="417"/>
                  </a:cubicBezTo>
                  <a:cubicBezTo>
                    <a:pt x="706" y="432"/>
                    <a:pt x="710" y="443"/>
                    <a:pt x="731" y="434"/>
                  </a:cubicBezTo>
                  <a:cubicBezTo>
                    <a:pt x="746" y="428"/>
                    <a:pt x="762" y="417"/>
                    <a:pt x="781" y="414"/>
                  </a:cubicBezTo>
                  <a:cubicBezTo>
                    <a:pt x="778" y="405"/>
                    <a:pt x="771" y="401"/>
                    <a:pt x="762" y="394"/>
                  </a:cubicBezTo>
                  <a:cubicBezTo>
                    <a:pt x="748" y="381"/>
                    <a:pt x="747" y="375"/>
                    <a:pt x="741" y="354"/>
                  </a:cubicBezTo>
                  <a:cubicBezTo>
                    <a:pt x="736" y="333"/>
                    <a:pt x="722" y="339"/>
                    <a:pt x="715" y="337"/>
                  </a:cubicBezTo>
                  <a:cubicBezTo>
                    <a:pt x="707" y="335"/>
                    <a:pt x="716" y="318"/>
                    <a:pt x="723" y="307"/>
                  </a:cubicBezTo>
                  <a:cubicBezTo>
                    <a:pt x="731" y="296"/>
                    <a:pt x="741" y="287"/>
                    <a:pt x="761" y="279"/>
                  </a:cubicBezTo>
                  <a:cubicBezTo>
                    <a:pt x="781" y="270"/>
                    <a:pt x="767" y="262"/>
                    <a:pt x="763" y="239"/>
                  </a:cubicBezTo>
                  <a:cubicBezTo>
                    <a:pt x="760" y="216"/>
                    <a:pt x="762" y="218"/>
                    <a:pt x="772" y="207"/>
                  </a:cubicBezTo>
                  <a:cubicBezTo>
                    <a:pt x="782" y="196"/>
                    <a:pt x="784" y="189"/>
                    <a:pt x="781" y="174"/>
                  </a:cubicBezTo>
                  <a:cubicBezTo>
                    <a:pt x="778" y="158"/>
                    <a:pt x="811" y="165"/>
                    <a:pt x="832" y="165"/>
                  </a:cubicBezTo>
                  <a:cubicBezTo>
                    <a:pt x="853" y="165"/>
                    <a:pt x="857" y="153"/>
                    <a:pt x="856" y="127"/>
                  </a:cubicBezTo>
                  <a:cubicBezTo>
                    <a:pt x="855" y="109"/>
                    <a:pt x="854" y="104"/>
                    <a:pt x="855" y="98"/>
                  </a:cubicBezTo>
                  <a:cubicBezTo>
                    <a:pt x="798" y="100"/>
                    <a:pt x="787" y="85"/>
                    <a:pt x="778" y="67"/>
                  </a:cubicBezTo>
                  <a:cubicBezTo>
                    <a:pt x="764" y="42"/>
                    <a:pt x="728" y="50"/>
                    <a:pt x="695" y="39"/>
                  </a:cubicBezTo>
                  <a:cubicBezTo>
                    <a:pt x="662" y="28"/>
                    <a:pt x="670" y="25"/>
                    <a:pt x="632" y="18"/>
                  </a:cubicBezTo>
                  <a:cubicBezTo>
                    <a:pt x="593" y="10"/>
                    <a:pt x="574" y="35"/>
                    <a:pt x="542" y="41"/>
                  </a:cubicBezTo>
                  <a:cubicBezTo>
                    <a:pt x="510" y="46"/>
                    <a:pt x="517" y="56"/>
                    <a:pt x="501" y="72"/>
                  </a:cubicBezTo>
                  <a:cubicBezTo>
                    <a:pt x="486" y="87"/>
                    <a:pt x="450" y="105"/>
                    <a:pt x="425" y="112"/>
                  </a:cubicBezTo>
                  <a:cubicBezTo>
                    <a:pt x="399" y="118"/>
                    <a:pt x="381" y="111"/>
                    <a:pt x="357" y="98"/>
                  </a:cubicBezTo>
                  <a:cubicBezTo>
                    <a:pt x="334" y="86"/>
                    <a:pt x="290" y="92"/>
                    <a:pt x="267" y="93"/>
                  </a:cubicBezTo>
                  <a:cubicBezTo>
                    <a:pt x="243" y="94"/>
                    <a:pt x="197" y="88"/>
                    <a:pt x="175" y="80"/>
                  </a:cubicBezTo>
                  <a:cubicBezTo>
                    <a:pt x="153" y="71"/>
                    <a:pt x="96" y="81"/>
                    <a:pt x="82" y="80"/>
                  </a:cubicBezTo>
                  <a:cubicBezTo>
                    <a:pt x="68" y="78"/>
                    <a:pt x="80" y="53"/>
                    <a:pt x="92" y="44"/>
                  </a:cubicBezTo>
                  <a:cubicBezTo>
                    <a:pt x="104" y="35"/>
                    <a:pt x="88" y="26"/>
                    <a:pt x="65" y="17"/>
                  </a:cubicBezTo>
                  <a:cubicBezTo>
                    <a:pt x="49" y="9"/>
                    <a:pt x="52" y="8"/>
                    <a:pt x="47" y="0"/>
                  </a:cubicBezTo>
                  <a:cubicBezTo>
                    <a:pt x="46" y="2"/>
                    <a:pt x="45" y="4"/>
                    <a:pt x="45" y="7"/>
                  </a:cubicBezTo>
                  <a:cubicBezTo>
                    <a:pt x="46" y="16"/>
                    <a:pt x="36" y="34"/>
                    <a:pt x="35" y="39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14" name="Google Shape;314;p50"/>
            <p:cNvSpPr/>
            <p:nvPr/>
          </p:nvSpPr>
          <p:spPr>
            <a:xfrm>
              <a:off x="-7104063" y="3041650"/>
              <a:ext cx="427038" cy="361950"/>
            </a:xfrm>
            <a:custGeom>
              <a:rect b="b" l="l" r="r" t="t"/>
              <a:pathLst>
                <a:path extrusionOk="0" h="354" w="417">
                  <a:moveTo>
                    <a:pt x="398" y="154"/>
                  </a:moveTo>
                  <a:cubicBezTo>
                    <a:pt x="392" y="145"/>
                    <a:pt x="350" y="135"/>
                    <a:pt x="335" y="130"/>
                  </a:cubicBezTo>
                  <a:cubicBezTo>
                    <a:pt x="319" y="124"/>
                    <a:pt x="290" y="93"/>
                    <a:pt x="277" y="77"/>
                  </a:cubicBezTo>
                  <a:cubicBezTo>
                    <a:pt x="265" y="60"/>
                    <a:pt x="271" y="57"/>
                    <a:pt x="273" y="31"/>
                  </a:cubicBezTo>
                  <a:cubicBezTo>
                    <a:pt x="274" y="22"/>
                    <a:pt x="273" y="16"/>
                    <a:pt x="272" y="12"/>
                  </a:cubicBezTo>
                  <a:cubicBezTo>
                    <a:pt x="253" y="15"/>
                    <a:pt x="237" y="26"/>
                    <a:pt x="222" y="32"/>
                  </a:cubicBezTo>
                  <a:cubicBezTo>
                    <a:pt x="201" y="41"/>
                    <a:pt x="197" y="30"/>
                    <a:pt x="187" y="15"/>
                  </a:cubicBezTo>
                  <a:cubicBezTo>
                    <a:pt x="176" y="0"/>
                    <a:pt x="153" y="7"/>
                    <a:pt x="136" y="9"/>
                  </a:cubicBezTo>
                  <a:cubicBezTo>
                    <a:pt x="119" y="11"/>
                    <a:pt x="122" y="24"/>
                    <a:pt x="105" y="21"/>
                  </a:cubicBezTo>
                  <a:cubicBezTo>
                    <a:pt x="89" y="19"/>
                    <a:pt x="80" y="14"/>
                    <a:pt x="72" y="27"/>
                  </a:cubicBezTo>
                  <a:cubicBezTo>
                    <a:pt x="65" y="41"/>
                    <a:pt x="56" y="46"/>
                    <a:pt x="49" y="53"/>
                  </a:cubicBezTo>
                  <a:cubicBezTo>
                    <a:pt x="45" y="57"/>
                    <a:pt x="42" y="61"/>
                    <a:pt x="38" y="62"/>
                  </a:cubicBezTo>
                  <a:cubicBezTo>
                    <a:pt x="38" y="64"/>
                    <a:pt x="39" y="67"/>
                    <a:pt x="42" y="70"/>
                  </a:cubicBezTo>
                  <a:cubicBezTo>
                    <a:pt x="49" y="76"/>
                    <a:pt x="61" y="74"/>
                    <a:pt x="63" y="84"/>
                  </a:cubicBezTo>
                  <a:cubicBezTo>
                    <a:pt x="66" y="95"/>
                    <a:pt x="74" y="92"/>
                    <a:pt x="77" y="103"/>
                  </a:cubicBezTo>
                  <a:cubicBezTo>
                    <a:pt x="80" y="115"/>
                    <a:pt x="104" y="115"/>
                    <a:pt x="85" y="130"/>
                  </a:cubicBezTo>
                  <a:cubicBezTo>
                    <a:pt x="66" y="146"/>
                    <a:pt x="70" y="149"/>
                    <a:pt x="70" y="151"/>
                  </a:cubicBezTo>
                  <a:cubicBezTo>
                    <a:pt x="70" y="154"/>
                    <a:pt x="45" y="154"/>
                    <a:pt x="43" y="167"/>
                  </a:cubicBezTo>
                  <a:cubicBezTo>
                    <a:pt x="41" y="180"/>
                    <a:pt x="47" y="185"/>
                    <a:pt x="41" y="201"/>
                  </a:cubicBezTo>
                  <a:cubicBezTo>
                    <a:pt x="36" y="217"/>
                    <a:pt x="17" y="237"/>
                    <a:pt x="10" y="241"/>
                  </a:cubicBezTo>
                  <a:cubicBezTo>
                    <a:pt x="8" y="243"/>
                    <a:pt x="4" y="246"/>
                    <a:pt x="0" y="250"/>
                  </a:cubicBezTo>
                  <a:cubicBezTo>
                    <a:pt x="1" y="256"/>
                    <a:pt x="2" y="264"/>
                    <a:pt x="4" y="272"/>
                  </a:cubicBezTo>
                  <a:cubicBezTo>
                    <a:pt x="9" y="288"/>
                    <a:pt x="44" y="281"/>
                    <a:pt x="63" y="269"/>
                  </a:cubicBezTo>
                  <a:cubicBezTo>
                    <a:pt x="82" y="257"/>
                    <a:pt x="85" y="266"/>
                    <a:pt x="83" y="272"/>
                  </a:cubicBezTo>
                  <a:cubicBezTo>
                    <a:pt x="81" y="279"/>
                    <a:pt x="51" y="298"/>
                    <a:pt x="43" y="303"/>
                  </a:cubicBezTo>
                  <a:cubicBezTo>
                    <a:pt x="35" y="309"/>
                    <a:pt x="25" y="323"/>
                    <a:pt x="31" y="339"/>
                  </a:cubicBezTo>
                  <a:cubicBezTo>
                    <a:pt x="36" y="354"/>
                    <a:pt x="49" y="323"/>
                    <a:pt x="62" y="310"/>
                  </a:cubicBezTo>
                  <a:cubicBezTo>
                    <a:pt x="75" y="297"/>
                    <a:pt x="92" y="282"/>
                    <a:pt x="108" y="284"/>
                  </a:cubicBezTo>
                  <a:cubicBezTo>
                    <a:pt x="125" y="285"/>
                    <a:pt x="133" y="271"/>
                    <a:pt x="151" y="267"/>
                  </a:cubicBezTo>
                  <a:cubicBezTo>
                    <a:pt x="170" y="263"/>
                    <a:pt x="183" y="244"/>
                    <a:pt x="198" y="222"/>
                  </a:cubicBezTo>
                  <a:cubicBezTo>
                    <a:pt x="212" y="199"/>
                    <a:pt x="210" y="204"/>
                    <a:pt x="251" y="204"/>
                  </a:cubicBezTo>
                  <a:cubicBezTo>
                    <a:pt x="292" y="204"/>
                    <a:pt x="276" y="201"/>
                    <a:pt x="294" y="193"/>
                  </a:cubicBezTo>
                  <a:cubicBezTo>
                    <a:pt x="312" y="185"/>
                    <a:pt x="335" y="194"/>
                    <a:pt x="357" y="207"/>
                  </a:cubicBezTo>
                  <a:cubicBezTo>
                    <a:pt x="379" y="221"/>
                    <a:pt x="390" y="202"/>
                    <a:pt x="404" y="192"/>
                  </a:cubicBezTo>
                  <a:cubicBezTo>
                    <a:pt x="417" y="182"/>
                    <a:pt x="404" y="163"/>
                    <a:pt x="398" y="154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15" name="Google Shape;315;p50"/>
            <p:cNvSpPr/>
            <p:nvPr/>
          </p:nvSpPr>
          <p:spPr>
            <a:xfrm>
              <a:off x="-7096126" y="3040063"/>
              <a:ext cx="2635252" cy="1139826"/>
            </a:xfrm>
            <a:custGeom>
              <a:rect b="b" l="l" r="r" t="t"/>
              <a:pathLst>
                <a:path extrusionOk="0" h="1113" w="2572">
                  <a:moveTo>
                    <a:pt x="2490" y="384"/>
                  </a:moveTo>
                  <a:cubicBezTo>
                    <a:pt x="2473" y="367"/>
                    <a:pt x="2439" y="381"/>
                    <a:pt x="2414" y="376"/>
                  </a:cubicBezTo>
                  <a:cubicBezTo>
                    <a:pt x="2388" y="372"/>
                    <a:pt x="2404" y="341"/>
                    <a:pt x="2390" y="308"/>
                  </a:cubicBezTo>
                  <a:cubicBezTo>
                    <a:pt x="2377" y="274"/>
                    <a:pt x="2399" y="284"/>
                    <a:pt x="2405" y="266"/>
                  </a:cubicBezTo>
                  <a:cubicBezTo>
                    <a:pt x="2410" y="247"/>
                    <a:pt x="2405" y="239"/>
                    <a:pt x="2393" y="225"/>
                  </a:cubicBezTo>
                  <a:cubicBezTo>
                    <a:pt x="2380" y="210"/>
                    <a:pt x="2380" y="214"/>
                    <a:pt x="2379" y="199"/>
                  </a:cubicBezTo>
                  <a:cubicBezTo>
                    <a:pt x="2378" y="185"/>
                    <a:pt x="2380" y="193"/>
                    <a:pt x="2365" y="183"/>
                  </a:cubicBezTo>
                  <a:cubicBezTo>
                    <a:pt x="2350" y="173"/>
                    <a:pt x="2355" y="177"/>
                    <a:pt x="2337" y="158"/>
                  </a:cubicBezTo>
                  <a:cubicBezTo>
                    <a:pt x="2320" y="140"/>
                    <a:pt x="2316" y="146"/>
                    <a:pt x="2295" y="124"/>
                  </a:cubicBezTo>
                  <a:cubicBezTo>
                    <a:pt x="2274" y="102"/>
                    <a:pt x="2282" y="105"/>
                    <a:pt x="2267" y="100"/>
                  </a:cubicBezTo>
                  <a:cubicBezTo>
                    <a:pt x="2251" y="94"/>
                    <a:pt x="2241" y="105"/>
                    <a:pt x="2241" y="126"/>
                  </a:cubicBezTo>
                  <a:cubicBezTo>
                    <a:pt x="2241" y="148"/>
                    <a:pt x="2221" y="117"/>
                    <a:pt x="2217" y="120"/>
                  </a:cubicBezTo>
                  <a:cubicBezTo>
                    <a:pt x="2212" y="122"/>
                    <a:pt x="2188" y="117"/>
                    <a:pt x="2177" y="111"/>
                  </a:cubicBezTo>
                  <a:cubicBezTo>
                    <a:pt x="2166" y="104"/>
                    <a:pt x="2162" y="109"/>
                    <a:pt x="2156" y="121"/>
                  </a:cubicBezTo>
                  <a:cubicBezTo>
                    <a:pt x="2150" y="133"/>
                    <a:pt x="2141" y="122"/>
                    <a:pt x="2124" y="121"/>
                  </a:cubicBezTo>
                  <a:cubicBezTo>
                    <a:pt x="2107" y="120"/>
                    <a:pt x="2101" y="115"/>
                    <a:pt x="2101" y="115"/>
                  </a:cubicBezTo>
                  <a:cubicBezTo>
                    <a:pt x="2089" y="148"/>
                    <a:pt x="2008" y="171"/>
                    <a:pt x="1976" y="186"/>
                  </a:cubicBezTo>
                  <a:cubicBezTo>
                    <a:pt x="1944" y="201"/>
                    <a:pt x="1919" y="221"/>
                    <a:pt x="1866" y="195"/>
                  </a:cubicBezTo>
                  <a:cubicBezTo>
                    <a:pt x="1813" y="168"/>
                    <a:pt x="1758" y="193"/>
                    <a:pt x="1723" y="213"/>
                  </a:cubicBezTo>
                  <a:cubicBezTo>
                    <a:pt x="1687" y="232"/>
                    <a:pt x="1676" y="219"/>
                    <a:pt x="1645" y="207"/>
                  </a:cubicBezTo>
                  <a:cubicBezTo>
                    <a:pt x="1614" y="195"/>
                    <a:pt x="1623" y="207"/>
                    <a:pt x="1605" y="189"/>
                  </a:cubicBezTo>
                  <a:cubicBezTo>
                    <a:pt x="1588" y="172"/>
                    <a:pt x="1582" y="178"/>
                    <a:pt x="1574" y="190"/>
                  </a:cubicBezTo>
                  <a:cubicBezTo>
                    <a:pt x="1567" y="203"/>
                    <a:pt x="1561" y="190"/>
                    <a:pt x="1541" y="182"/>
                  </a:cubicBezTo>
                  <a:cubicBezTo>
                    <a:pt x="1521" y="173"/>
                    <a:pt x="1505" y="172"/>
                    <a:pt x="1491" y="163"/>
                  </a:cubicBezTo>
                  <a:cubicBezTo>
                    <a:pt x="1478" y="154"/>
                    <a:pt x="1468" y="132"/>
                    <a:pt x="1448" y="134"/>
                  </a:cubicBezTo>
                  <a:cubicBezTo>
                    <a:pt x="1428" y="136"/>
                    <a:pt x="1422" y="163"/>
                    <a:pt x="1406" y="152"/>
                  </a:cubicBezTo>
                  <a:cubicBezTo>
                    <a:pt x="1391" y="141"/>
                    <a:pt x="1355" y="86"/>
                    <a:pt x="1351" y="73"/>
                  </a:cubicBezTo>
                  <a:cubicBezTo>
                    <a:pt x="1347" y="60"/>
                    <a:pt x="1289" y="75"/>
                    <a:pt x="1276" y="79"/>
                  </a:cubicBezTo>
                  <a:cubicBezTo>
                    <a:pt x="1262" y="82"/>
                    <a:pt x="1248" y="59"/>
                    <a:pt x="1237" y="52"/>
                  </a:cubicBezTo>
                  <a:cubicBezTo>
                    <a:pt x="1226" y="46"/>
                    <a:pt x="1232" y="14"/>
                    <a:pt x="1227" y="7"/>
                  </a:cubicBezTo>
                  <a:cubicBezTo>
                    <a:pt x="1223" y="0"/>
                    <a:pt x="1204" y="5"/>
                    <a:pt x="1190" y="22"/>
                  </a:cubicBezTo>
                  <a:cubicBezTo>
                    <a:pt x="1175" y="40"/>
                    <a:pt x="1160" y="25"/>
                    <a:pt x="1126" y="27"/>
                  </a:cubicBezTo>
                  <a:cubicBezTo>
                    <a:pt x="1093" y="29"/>
                    <a:pt x="1083" y="21"/>
                    <a:pt x="1032" y="15"/>
                  </a:cubicBezTo>
                  <a:cubicBezTo>
                    <a:pt x="982" y="8"/>
                    <a:pt x="979" y="30"/>
                    <a:pt x="930" y="33"/>
                  </a:cubicBezTo>
                  <a:cubicBezTo>
                    <a:pt x="880" y="37"/>
                    <a:pt x="869" y="53"/>
                    <a:pt x="850" y="74"/>
                  </a:cubicBezTo>
                  <a:cubicBezTo>
                    <a:pt x="831" y="95"/>
                    <a:pt x="805" y="108"/>
                    <a:pt x="783" y="116"/>
                  </a:cubicBezTo>
                  <a:cubicBezTo>
                    <a:pt x="760" y="125"/>
                    <a:pt x="723" y="146"/>
                    <a:pt x="718" y="169"/>
                  </a:cubicBezTo>
                  <a:cubicBezTo>
                    <a:pt x="714" y="193"/>
                    <a:pt x="662" y="179"/>
                    <a:pt x="644" y="179"/>
                  </a:cubicBezTo>
                  <a:cubicBezTo>
                    <a:pt x="627" y="179"/>
                    <a:pt x="609" y="179"/>
                    <a:pt x="590" y="158"/>
                  </a:cubicBezTo>
                  <a:cubicBezTo>
                    <a:pt x="571" y="137"/>
                    <a:pt x="558" y="171"/>
                    <a:pt x="543" y="175"/>
                  </a:cubicBezTo>
                  <a:cubicBezTo>
                    <a:pt x="527" y="179"/>
                    <a:pt x="463" y="168"/>
                    <a:pt x="438" y="164"/>
                  </a:cubicBezTo>
                  <a:cubicBezTo>
                    <a:pt x="412" y="159"/>
                    <a:pt x="403" y="206"/>
                    <a:pt x="424" y="221"/>
                  </a:cubicBezTo>
                  <a:cubicBezTo>
                    <a:pt x="445" y="237"/>
                    <a:pt x="467" y="239"/>
                    <a:pt x="497" y="242"/>
                  </a:cubicBezTo>
                  <a:cubicBezTo>
                    <a:pt x="527" y="246"/>
                    <a:pt x="481" y="258"/>
                    <a:pt x="440" y="259"/>
                  </a:cubicBezTo>
                  <a:cubicBezTo>
                    <a:pt x="399" y="260"/>
                    <a:pt x="401" y="263"/>
                    <a:pt x="375" y="286"/>
                  </a:cubicBezTo>
                  <a:cubicBezTo>
                    <a:pt x="348" y="308"/>
                    <a:pt x="400" y="292"/>
                    <a:pt x="410" y="304"/>
                  </a:cubicBezTo>
                  <a:cubicBezTo>
                    <a:pt x="420" y="317"/>
                    <a:pt x="369" y="317"/>
                    <a:pt x="349" y="314"/>
                  </a:cubicBezTo>
                  <a:cubicBezTo>
                    <a:pt x="329" y="312"/>
                    <a:pt x="324" y="305"/>
                    <a:pt x="314" y="305"/>
                  </a:cubicBezTo>
                  <a:cubicBezTo>
                    <a:pt x="304" y="305"/>
                    <a:pt x="279" y="313"/>
                    <a:pt x="264" y="317"/>
                  </a:cubicBezTo>
                  <a:cubicBezTo>
                    <a:pt x="248" y="320"/>
                    <a:pt x="258" y="310"/>
                    <a:pt x="258" y="291"/>
                  </a:cubicBezTo>
                  <a:cubicBezTo>
                    <a:pt x="258" y="272"/>
                    <a:pt x="222" y="292"/>
                    <a:pt x="229" y="303"/>
                  </a:cubicBezTo>
                  <a:cubicBezTo>
                    <a:pt x="235" y="314"/>
                    <a:pt x="236" y="318"/>
                    <a:pt x="218" y="323"/>
                  </a:cubicBezTo>
                  <a:cubicBezTo>
                    <a:pt x="199" y="329"/>
                    <a:pt x="182" y="322"/>
                    <a:pt x="177" y="314"/>
                  </a:cubicBezTo>
                  <a:cubicBezTo>
                    <a:pt x="171" y="307"/>
                    <a:pt x="157" y="302"/>
                    <a:pt x="139" y="308"/>
                  </a:cubicBezTo>
                  <a:cubicBezTo>
                    <a:pt x="121" y="313"/>
                    <a:pt x="126" y="317"/>
                    <a:pt x="93" y="312"/>
                  </a:cubicBezTo>
                  <a:cubicBezTo>
                    <a:pt x="59" y="308"/>
                    <a:pt x="65" y="331"/>
                    <a:pt x="55" y="344"/>
                  </a:cubicBezTo>
                  <a:cubicBezTo>
                    <a:pt x="45" y="357"/>
                    <a:pt x="36" y="375"/>
                    <a:pt x="23" y="380"/>
                  </a:cubicBezTo>
                  <a:cubicBezTo>
                    <a:pt x="10" y="384"/>
                    <a:pt x="8" y="430"/>
                    <a:pt x="5" y="451"/>
                  </a:cubicBezTo>
                  <a:cubicBezTo>
                    <a:pt x="2" y="472"/>
                    <a:pt x="0" y="467"/>
                    <a:pt x="11" y="479"/>
                  </a:cubicBezTo>
                  <a:cubicBezTo>
                    <a:pt x="22" y="491"/>
                    <a:pt x="23" y="471"/>
                    <a:pt x="70" y="458"/>
                  </a:cubicBezTo>
                  <a:cubicBezTo>
                    <a:pt x="118" y="445"/>
                    <a:pt x="105" y="458"/>
                    <a:pt x="93" y="471"/>
                  </a:cubicBezTo>
                  <a:cubicBezTo>
                    <a:pt x="80" y="485"/>
                    <a:pt x="74" y="511"/>
                    <a:pt x="97" y="528"/>
                  </a:cubicBezTo>
                  <a:cubicBezTo>
                    <a:pt x="120" y="544"/>
                    <a:pt x="112" y="544"/>
                    <a:pt x="100" y="556"/>
                  </a:cubicBezTo>
                  <a:cubicBezTo>
                    <a:pt x="88" y="569"/>
                    <a:pt x="101" y="569"/>
                    <a:pt x="120" y="569"/>
                  </a:cubicBezTo>
                  <a:cubicBezTo>
                    <a:pt x="139" y="569"/>
                    <a:pt x="120" y="585"/>
                    <a:pt x="106" y="595"/>
                  </a:cubicBezTo>
                  <a:cubicBezTo>
                    <a:pt x="91" y="605"/>
                    <a:pt x="86" y="616"/>
                    <a:pt x="95" y="627"/>
                  </a:cubicBezTo>
                  <a:cubicBezTo>
                    <a:pt x="104" y="638"/>
                    <a:pt x="131" y="643"/>
                    <a:pt x="123" y="655"/>
                  </a:cubicBezTo>
                  <a:cubicBezTo>
                    <a:pt x="116" y="667"/>
                    <a:pt x="102" y="665"/>
                    <a:pt x="80" y="663"/>
                  </a:cubicBezTo>
                  <a:cubicBezTo>
                    <a:pt x="58" y="660"/>
                    <a:pt x="63" y="635"/>
                    <a:pt x="47" y="619"/>
                  </a:cubicBezTo>
                  <a:cubicBezTo>
                    <a:pt x="32" y="604"/>
                    <a:pt x="17" y="625"/>
                    <a:pt x="25" y="635"/>
                  </a:cubicBezTo>
                  <a:cubicBezTo>
                    <a:pt x="33" y="645"/>
                    <a:pt x="51" y="662"/>
                    <a:pt x="39" y="668"/>
                  </a:cubicBezTo>
                  <a:cubicBezTo>
                    <a:pt x="28" y="675"/>
                    <a:pt x="26" y="684"/>
                    <a:pt x="31" y="697"/>
                  </a:cubicBezTo>
                  <a:cubicBezTo>
                    <a:pt x="35" y="710"/>
                    <a:pt x="43" y="715"/>
                    <a:pt x="62" y="708"/>
                  </a:cubicBezTo>
                  <a:cubicBezTo>
                    <a:pt x="80" y="701"/>
                    <a:pt x="63" y="680"/>
                    <a:pt x="88" y="707"/>
                  </a:cubicBezTo>
                  <a:cubicBezTo>
                    <a:pt x="114" y="733"/>
                    <a:pt x="106" y="727"/>
                    <a:pt x="136" y="735"/>
                  </a:cubicBezTo>
                  <a:cubicBezTo>
                    <a:pt x="166" y="742"/>
                    <a:pt x="152" y="756"/>
                    <a:pt x="137" y="770"/>
                  </a:cubicBezTo>
                  <a:cubicBezTo>
                    <a:pt x="121" y="784"/>
                    <a:pt x="143" y="786"/>
                    <a:pt x="147" y="799"/>
                  </a:cubicBezTo>
                  <a:cubicBezTo>
                    <a:pt x="150" y="811"/>
                    <a:pt x="150" y="852"/>
                    <a:pt x="157" y="836"/>
                  </a:cubicBezTo>
                  <a:cubicBezTo>
                    <a:pt x="163" y="821"/>
                    <a:pt x="174" y="840"/>
                    <a:pt x="191" y="854"/>
                  </a:cubicBezTo>
                  <a:cubicBezTo>
                    <a:pt x="208" y="868"/>
                    <a:pt x="188" y="873"/>
                    <a:pt x="162" y="879"/>
                  </a:cubicBezTo>
                  <a:cubicBezTo>
                    <a:pt x="137" y="886"/>
                    <a:pt x="156" y="926"/>
                    <a:pt x="159" y="911"/>
                  </a:cubicBezTo>
                  <a:cubicBezTo>
                    <a:pt x="162" y="897"/>
                    <a:pt x="179" y="905"/>
                    <a:pt x="193" y="908"/>
                  </a:cubicBezTo>
                  <a:cubicBezTo>
                    <a:pt x="208" y="911"/>
                    <a:pt x="247" y="897"/>
                    <a:pt x="276" y="895"/>
                  </a:cubicBezTo>
                  <a:cubicBezTo>
                    <a:pt x="305" y="893"/>
                    <a:pt x="290" y="905"/>
                    <a:pt x="278" y="916"/>
                  </a:cubicBezTo>
                  <a:cubicBezTo>
                    <a:pt x="266" y="927"/>
                    <a:pt x="279" y="935"/>
                    <a:pt x="264" y="957"/>
                  </a:cubicBezTo>
                  <a:cubicBezTo>
                    <a:pt x="248" y="979"/>
                    <a:pt x="261" y="976"/>
                    <a:pt x="279" y="966"/>
                  </a:cubicBezTo>
                  <a:cubicBezTo>
                    <a:pt x="298" y="956"/>
                    <a:pt x="290" y="942"/>
                    <a:pt x="314" y="926"/>
                  </a:cubicBezTo>
                  <a:cubicBezTo>
                    <a:pt x="337" y="909"/>
                    <a:pt x="334" y="925"/>
                    <a:pt x="345" y="947"/>
                  </a:cubicBezTo>
                  <a:cubicBezTo>
                    <a:pt x="356" y="969"/>
                    <a:pt x="370" y="973"/>
                    <a:pt x="379" y="967"/>
                  </a:cubicBezTo>
                  <a:cubicBezTo>
                    <a:pt x="388" y="960"/>
                    <a:pt x="392" y="957"/>
                    <a:pt x="404" y="968"/>
                  </a:cubicBezTo>
                  <a:cubicBezTo>
                    <a:pt x="417" y="979"/>
                    <a:pt x="404" y="992"/>
                    <a:pt x="407" y="1009"/>
                  </a:cubicBezTo>
                  <a:cubicBezTo>
                    <a:pt x="409" y="1025"/>
                    <a:pt x="435" y="1019"/>
                    <a:pt x="483" y="1050"/>
                  </a:cubicBezTo>
                  <a:cubicBezTo>
                    <a:pt x="530" y="1081"/>
                    <a:pt x="506" y="1040"/>
                    <a:pt x="546" y="1026"/>
                  </a:cubicBezTo>
                  <a:cubicBezTo>
                    <a:pt x="586" y="1013"/>
                    <a:pt x="566" y="1042"/>
                    <a:pt x="589" y="1039"/>
                  </a:cubicBezTo>
                  <a:cubicBezTo>
                    <a:pt x="612" y="1035"/>
                    <a:pt x="610" y="1012"/>
                    <a:pt x="609" y="982"/>
                  </a:cubicBezTo>
                  <a:cubicBezTo>
                    <a:pt x="608" y="952"/>
                    <a:pt x="611" y="944"/>
                    <a:pt x="622" y="931"/>
                  </a:cubicBezTo>
                  <a:cubicBezTo>
                    <a:pt x="633" y="919"/>
                    <a:pt x="694" y="934"/>
                    <a:pt x="743" y="958"/>
                  </a:cubicBezTo>
                  <a:cubicBezTo>
                    <a:pt x="791" y="982"/>
                    <a:pt x="767" y="976"/>
                    <a:pt x="808" y="990"/>
                  </a:cubicBezTo>
                  <a:cubicBezTo>
                    <a:pt x="849" y="1004"/>
                    <a:pt x="851" y="1035"/>
                    <a:pt x="887" y="1074"/>
                  </a:cubicBezTo>
                  <a:cubicBezTo>
                    <a:pt x="922" y="1113"/>
                    <a:pt x="930" y="1059"/>
                    <a:pt x="967" y="1047"/>
                  </a:cubicBezTo>
                  <a:cubicBezTo>
                    <a:pt x="1005" y="1036"/>
                    <a:pt x="1006" y="1062"/>
                    <a:pt x="1030" y="1044"/>
                  </a:cubicBezTo>
                  <a:cubicBezTo>
                    <a:pt x="1055" y="1026"/>
                    <a:pt x="1056" y="1032"/>
                    <a:pt x="1066" y="1036"/>
                  </a:cubicBezTo>
                  <a:cubicBezTo>
                    <a:pt x="1076" y="1041"/>
                    <a:pt x="1078" y="1038"/>
                    <a:pt x="1086" y="1020"/>
                  </a:cubicBezTo>
                  <a:cubicBezTo>
                    <a:pt x="1093" y="1002"/>
                    <a:pt x="1133" y="969"/>
                    <a:pt x="1156" y="941"/>
                  </a:cubicBezTo>
                  <a:cubicBezTo>
                    <a:pt x="1180" y="914"/>
                    <a:pt x="1232" y="970"/>
                    <a:pt x="1265" y="983"/>
                  </a:cubicBezTo>
                  <a:cubicBezTo>
                    <a:pt x="1298" y="997"/>
                    <a:pt x="1287" y="982"/>
                    <a:pt x="1319" y="951"/>
                  </a:cubicBezTo>
                  <a:cubicBezTo>
                    <a:pt x="1351" y="920"/>
                    <a:pt x="1349" y="929"/>
                    <a:pt x="1376" y="941"/>
                  </a:cubicBezTo>
                  <a:cubicBezTo>
                    <a:pt x="1404" y="953"/>
                    <a:pt x="1372" y="976"/>
                    <a:pt x="1337" y="1012"/>
                  </a:cubicBezTo>
                  <a:cubicBezTo>
                    <a:pt x="1301" y="1049"/>
                    <a:pt x="1319" y="1029"/>
                    <a:pt x="1330" y="1044"/>
                  </a:cubicBezTo>
                  <a:cubicBezTo>
                    <a:pt x="1341" y="1060"/>
                    <a:pt x="1327" y="1101"/>
                    <a:pt x="1354" y="1105"/>
                  </a:cubicBezTo>
                  <a:cubicBezTo>
                    <a:pt x="1382" y="1109"/>
                    <a:pt x="1368" y="1089"/>
                    <a:pt x="1397" y="1066"/>
                  </a:cubicBezTo>
                  <a:cubicBezTo>
                    <a:pt x="1427" y="1043"/>
                    <a:pt x="1399" y="1049"/>
                    <a:pt x="1413" y="1043"/>
                  </a:cubicBezTo>
                  <a:cubicBezTo>
                    <a:pt x="1427" y="1038"/>
                    <a:pt x="1438" y="1039"/>
                    <a:pt x="1433" y="1021"/>
                  </a:cubicBezTo>
                  <a:cubicBezTo>
                    <a:pt x="1427" y="1003"/>
                    <a:pt x="1427" y="995"/>
                    <a:pt x="1427" y="971"/>
                  </a:cubicBezTo>
                  <a:cubicBezTo>
                    <a:pt x="1427" y="947"/>
                    <a:pt x="1438" y="942"/>
                    <a:pt x="1460" y="949"/>
                  </a:cubicBezTo>
                  <a:cubicBezTo>
                    <a:pt x="1483" y="956"/>
                    <a:pt x="1506" y="968"/>
                    <a:pt x="1506" y="968"/>
                  </a:cubicBezTo>
                  <a:cubicBezTo>
                    <a:pt x="1506" y="968"/>
                    <a:pt x="1506" y="968"/>
                    <a:pt x="1527" y="971"/>
                  </a:cubicBezTo>
                  <a:cubicBezTo>
                    <a:pt x="1548" y="974"/>
                    <a:pt x="1579" y="946"/>
                    <a:pt x="1621" y="926"/>
                  </a:cubicBezTo>
                  <a:cubicBezTo>
                    <a:pt x="1663" y="906"/>
                    <a:pt x="1658" y="919"/>
                    <a:pt x="1695" y="942"/>
                  </a:cubicBezTo>
                  <a:cubicBezTo>
                    <a:pt x="1731" y="966"/>
                    <a:pt x="1804" y="955"/>
                    <a:pt x="1856" y="951"/>
                  </a:cubicBezTo>
                  <a:cubicBezTo>
                    <a:pt x="1908" y="948"/>
                    <a:pt x="1915" y="931"/>
                    <a:pt x="1955" y="903"/>
                  </a:cubicBezTo>
                  <a:cubicBezTo>
                    <a:pt x="1995" y="874"/>
                    <a:pt x="1998" y="885"/>
                    <a:pt x="2044" y="886"/>
                  </a:cubicBezTo>
                  <a:cubicBezTo>
                    <a:pt x="2091" y="887"/>
                    <a:pt x="2084" y="889"/>
                    <a:pt x="2128" y="884"/>
                  </a:cubicBezTo>
                  <a:cubicBezTo>
                    <a:pt x="2173" y="878"/>
                    <a:pt x="2160" y="869"/>
                    <a:pt x="2200" y="854"/>
                  </a:cubicBezTo>
                  <a:cubicBezTo>
                    <a:pt x="2240" y="838"/>
                    <a:pt x="2210" y="878"/>
                    <a:pt x="2235" y="883"/>
                  </a:cubicBezTo>
                  <a:cubicBezTo>
                    <a:pt x="2259" y="887"/>
                    <a:pt x="2250" y="857"/>
                    <a:pt x="2260" y="854"/>
                  </a:cubicBezTo>
                  <a:cubicBezTo>
                    <a:pt x="2270" y="851"/>
                    <a:pt x="2272" y="854"/>
                    <a:pt x="2299" y="841"/>
                  </a:cubicBezTo>
                  <a:cubicBezTo>
                    <a:pt x="2325" y="827"/>
                    <a:pt x="2332" y="842"/>
                    <a:pt x="2372" y="864"/>
                  </a:cubicBezTo>
                  <a:cubicBezTo>
                    <a:pt x="2411" y="886"/>
                    <a:pt x="2426" y="872"/>
                    <a:pt x="2448" y="850"/>
                  </a:cubicBezTo>
                  <a:cubicBezTo>
                    <a:pt x="2470" y="827"/>
                    <a:pt x="2476" y="858"/>
                    <a:pt x="2468" y="884"/>
                  </a:cubicBezTo>
                  <a:cubicBezTo>
                    <a:pt x="2460" y="909"/>
                    <a:pt x="2481" y="915"/>
                    <a:pt x="2491" y="900"/>
                  </a:cubicBezTo>
                  <a:cubicBezTo>
                    <a:pt x="2501" y="886"/>
                    <a:pt x="2512" y="886"/>
                    <a:pt x="2542" y="883"/>
                  </a:cubicBezTo>
                  <a:cubicBezTo>
                    <a:pt x="2572" y="879"/>
                    <a:pt x="2562" y="871"/>
                    <a:pt x="2552" y="856"/>
                  </a:cubicBezTo>
                  <a:cubicBezTo>
                    <a:pt x="2542" y="842"/>
                    <a:pt x="2531" y="841"/>
                    <a:pt x="2533" y="803"/>
                  </a:cubicBezTo>
                  <a:cubicBezTo>
                    <a:pt x="2535" y="765"/>
                    <a:pt x="2524" y="783"/>
                    <a:pt x="2483" y="767"/>
                  </a:cubicBezTo>
                  <a:cubicBezTo>
                    <a:pt x="2442" y="750"/>
                    <a:pt x="2481" y="744"/>
                    <a:pt x="2504" y="712"/>
                  </a:cubicBezTo>
                  <a:cubicBezTo>
                    <a:pt x="2528" y="680"/>
                    <a:pt x="2510" y="684"/>
                    <a:pt x="2493" y="677"/>
                  </a:cubicBezTo>
                  <a:cubicBezTo>
                    <a:pt x="2477" y="670"/>
                    <a:pt x="2500" y="655"/>
                    <a:pt x="2491" y="621"/>
                  </a:cubicBezTo>
                  <a:cubicBezTo>
                    <a:pt x="2482" y="586"/>
                    <a:pt x="2473" y="584"/>
                    <a:pt x="2473" y="558"/>
                  </a:cubicBezTo>
                  <a:cubicBezTo>
                    <a:pt x="2473" y="531"/>
                    <a:pt x="2471" y="543"/>
                    <a:pt x="2459" y="526"/>
                  </a:cubicBezTo>
                  <a:cubicBezTo>
                    <a:pt x="2447" y="508"/>
                    <a:pt x="2444" y="497"/>
                    <a:pt x="2461" y="496"/>
                  </a:cubicBezTo>
                  <a:cubicBezTo>
                    <a:pt x="2479" y="495"/>
                    <a:pt x="2482" y="499"/>
                    <a:pt x="2492" y="465"/>
                  </a:cubicBezTo>
                  <a:cubicBezTo>
                    <a:pt x="2502" y="430"/>
                    <a:pt x="2512" y="436"/>
                    <a:pt x="2538" y="433"/>
                  </a:cubicBezTo>
                  <a:cubicBezTo>
                    <a:pt x="2541" y="432"/>
                    <a:pt x="2544" y="433"/>
                    <a:pt x="2548" y="435"/>
                  </a:cubicBezTo>
                  <a:cubicBezTo>
                    <a:pt x="2540" y="415"/>
                    <a:pt x="2502" y="396"/>
                    <a:pt x="2490" y="384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16" name="Google Shape;316;p50"/>
            <p:cNvSpPr/>
            <p:nvPr/>
          </p:nvSpPr>
          <p:spPr>
            <a:xfrm>
              <a:off x="-7159626" y="3386138"/>
              <a:ext cx="49213" cy="38100"/>
            </a:xfrm>
            <a:custGeom>
              <a:rect b="b" l="l" r="r" t="t"/>
              <a:pathLst>
                <a:path extrusionOk="0" h="37" w="47">
                  <a:moveTo>
                    <a:pt x="31" y="4"/>
                  </a:moveTo>
                  <a:cubicBezTo>
                    <a:pt x="31" y="4"/>
                    <a:pt x="19" y="1"/>
                    <a:pt x="17" y="8"/>
                  </a:cubicBezTo>
                  <a:cubicBezTo>
                    <a:pt x="15" y="15"/>
                    <a:pt x="12" y="12"/>
                    <a:pt x="6" y="18"/>
                  </a:cubicBezTo>
                  <a:cubicBezTo>
                    <a:pt x="0" y="23"/>
                    <a:pt x="10" y="33"/>
                    <a:pt x="15" y="35"/>
                  </a:cubicBezTo>
                  <a:cubicBezTo>
                    <a:pt x="20" y="37"/>
                    <a:pt x="22" y="24"/>
                    <a:pt x="31" y="26"/>
                  </a:cubicBezTo>
                  <a:cubicBezTo>
                    <a:pt x="39" y="27"/>
                    <a:pt x="47" y="34"/>
                    <a:pt x="44" y="22"/>
                  </a:cubicBezTo>
                  <a:cubicBezTo>
                    <a:pt x="41" y="11"/>
                    <a:pt x="44" y="0"/>
                    <a:pt x="31" y="4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17" name="Google Shape;317;p50"/>
            <p:cNvSpPr/>
            <p:nvPr/>
          </p:nvSpPr>
          <p:spPr>
            <a:xfrm>
              <a:off x="-7188201" y="3333750"/>
              <a:ext cx="52388" cy="38100"/>
            </a:xfrm>
            <a:custGeom>
              <a:rect b="b" l="l" r="r" t="t"/>
              <a:pathLst>
                <a:path extrusionOk="0" h="38" w="52">
                  <a:moveTo>
                    <a:pt x="24" y="2"/>
                  </a:moveTo>
                  <a:cubicBezTo>
                    <a:pt x="24" y="2"/>
                    <a:pt x="0" y="4"/>
                    <a:pt x="4" y="14"/>
                  </a:cubicBezTo>
                  <a:cubicBezTo>
                    <a:pt x="8" y="24"/>
                    <a:pt x="15" y="23"/>
                    <a:pt x="16" y="30"/>
                  </a:cubicBezTo>
                  <a:cubicBezTo>
                    <a:pt x="17" y="36"/>
                    <a:pt x="26" y="38"/>
                    <a:pt x="28" y="30"/>
                  </a:cubicBezTo>
                  <a:cubicBezTo>
                    <a:pt x="30" y="21"/>
                    <a:pt x="39" y="17"/>
                    <a:pt x="43" y="18"/>
                  </a:cubicBezTo>
                  <a:cubicBezTo>
                    <a:pt x="47" y="20"/>
                    <a:pt x="52" y="0"/>
                    <a:pt x="24" y="2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18" name="Google Shape;318;p50"/>
            <p:cNvSpPr/>
            <p:nvPr/>
          </p:nvSpPr>
          <p:spPr>
            <a:xfrm>
              <a:off x="-8001001" y="3092450"/>
              <a:ext cx="1003299" cy="1009649"/>
            </a:xfrm>
            <a:custGeom>
              <a:rect b="b" l="l" r="r" t="t"/>
              <a:pathLst>
                <a:path extrusionOk="0" h="986" w="980">
                  <a:moveTo>
                    <a:pt x="953" y="53"/>
                  </a:moveTo>
                  <a:cubicBezTo>
                    <a:pt x="950" y="42"/>
                    <a:pt x="942" y="45"/>
                    <a:pt x="939" y="34"/>
                  </a:cubicBezTo>
                  <a:cubicBezTo>
                    <a:pt x="937" y="24"/>
                    <a:pt x="925" y="26"/>
                    <a:pt x="918" y="20"/>
                  </a:cubicBezTo>
                  <a:cubicBezTo>
                    <a:pt x="915" y="17"/>
                    <a:pt x="914" y="14"/>
                    <a:pt x="914" y="12"/>
                  </a:cubicBezTo>
                  <a:cubicBezTo>
                    <a:pt x="910" y="12"/>
                    <a:pt x="906" y="12"/>
                    <a:pt x="900" y="8"/>
                  </a:cubicBezTo>
                  <a:cubicBezTo>
                    <a:pt x="886" y="0"/>
                    <a:pt x="872" y="22"/>
                    <a:pt x="881" y="39"/>
                  </a:cubicBezTo>
                  <a:cubicBezTo>
                    <a:pt x="890" y="57"/>
                    <a:pt x="890" y="69"/>
                    <a:pt x="886" y="83"/>
                  </a:cubicBezTo>
                  <a:cubicBezTo>
                    <a:pt x="883" y="98"/>
                    <a:pt x="866" y="96"/>
                    <a:pt x="834" y="95"/>
                  </a:cubicBezTo>
                  <a:cubicBezTo>
                    <a:pt x="803" y="94"/>
                    <a:pt x="806" y="95"/>
                    <a:pt x="783" y="104"/>
                  </a:cubicBezTo>
                  <a:cubicBezTo>
                    <a:pt x="760" y="113"/>
                    <a:pt x="751" y="96"/>
                    <a:pt x="736" y="82"/>
                  </a:cubicBezTo>
                  <a:cubicBezTo>
                    <a:pt x="721" y="68"/>
                    <a:pt x="718" y="81"/>
                    <a:pt x="679" y="72"/>
                  </a:cubicBezTo>
                  <a:cubicBezTo>
                    <a:pt x="640" y="63"/>
                    <a:pt x="650" y="61"/>
                    <a:pt x="624" y="61"/>
                  </a:cubicBezTo>
                  <a:cubicBezTo>
                    <a:pt x="597" y="61"/>
                    <a:pt x="577" y="68"/>
                    <a:pt x="559" y="80"/>
                  </a:cubicBezTo>
                  <a:cubicBezTo>
                    <a:pt x="541" y="92"/>
                    <a:pt x="542" y="73"/>
                    <a:pt x="508" y="81"/>
                  </a:cubicBezTo>
                  <a:cubicBezTo>
                    <a:pt x="474" y="88"/>
                    <a:pt x="473" y="93"/>
                    <a:pt x="455" y="95"/>
                  </a:cubicBezTo>
                  <a:cubicBezTo>
                    <a:pt x="451" y="96"/>
                    <a:pt x="449" y="95"/>
                    <a:pt x="448" y="93"/>
                  </a:cubicBezTo>
                  <a:cubicBezTo>
                    <a:pt x="438" y="97"/>
                    <a:pt x="427" y="97"/>
                    <a:pt x="426" y="107"/>
                  </a:cubicBezTo>
                  <a:cubicBezTo>
                    <a:pt x="425" y="123"/>
                    <a:pt x="408" y="127"/>
                    <a:pt x="402" y="128"/>
                  </a:cubicBezTo>
                  <a:cubicBezTo>
                    <a:pt x="397" y="129"/>
                    <a:pt x="345" y="128"/>
                    <a:pt x="331" y="128"/>
                  </a:cubicBezTo>
                  <a:cubicBezTo>
                    <a:pt x="317" y="128"/>
                    <a:pt x="304" y="146"/>
                    <a:pt x="294" y="163"/>
                  </a:cubicBezTo>
                  <a:cubicBezTo>
                    <a:pt x="284" y="180"/>
                    <a:pt x="276" y="170"/>
                    <a:pt x="263" y="177"/>
                  </a:cubicBezTo>
                  <a:cubicBezTo>
                    <a:pt x="250" y="185"/>
                    <a:pt x="219" y="177"/>
                    <a:pt x="216" y="177"/>
                  </a:cubicBezTo>
                  <a:cubicBezTo>
                    <a:pt x="212" y="177"/>
                    <a:pt x="183" y="179"/>
                    <a:pt x="183" y="191"/>
                  </a:cubicBezTo>
                  <a:cubicBezTo>
                    <a:pt x="183" y="204"/>
                    <a:pt x="191" y="217"/>
                    <a:pt x="190" y="229"/>
                  </a:cubicBezTo>
                  <a:cubicBezTo>
                    <a:pt x="189" y="242"/>
                    <a:pt x="178" y="244"/>
                    <a:pt x="169" y="253"/>
                  </a:cubicBezTo>
                  <a:cubicBezTo>
                    <a:pt x="161" y="263"/>
                    <a:pt x="156" y="263"/>
                    <a:pt x="149" y="275"/>
                  </a:cubicBezTo>
                  <a:cubicBezTo>
                    <a:pt x="142" y="287"/>
                    <a:pt x="144" y="299"/>
                    <a:pt x="149" y="313"/>
                  </a:cubicBezTo>
                  <a:cubicBezTo>
                    <a:pt x="153" y="327"/>
                    <a:pt x="118" y="321"/>
                    <a:pt x="106" y="324"/>
                  </a:cubicBezTo>
                  <a:cubicBezTo>
                    <a:pt x="95" y="326"/>
                    <a:pt x="95" y="345"/>
                    <a:pt x="98" y="359"/>
                  </a:cubicBezTo>
                  <a:cubicBezTo>
                    <a:pt x="100" y="373"/>
                    <a:pt x="84" y="375"/>
                    <a:pt x="78" y="371"/>
                  </a:cubicBezTo>
                  <a:cubicBezTo>
                    <a:pt x="72" y="367"/>
                    <a:pt x="61" y="360"/>
                    <a:pt x="58" y="353"/>
                  </a:cubicBezTo>
                  <a:cubicBezTo>
                    <a:pt x="57" y="350"/>
                    <a:pt x="53" y="349"/>
                    <a:pt x="48" y="348"/>
                  </a:cubicBezTo>
                  <a:cubicBezTo>
                    <a:pt x="44" y="353"/>
                    <a:pt x="35" y="358"/>
                    <a:pt x="27" y="356"/>
                  </a:cubicBezTo>
                  <a:cubicBezTo>
                    <a:pt x="13" y="353"/>
                    <a:pt x="0" y="377"/>
                    <a:pt x="6" y="388"/>
                  </a:cubicBezTo>
                  <a:cubicBezTo>
                    <a:pt x="11" y="399"/>
                    <a:pt x="22" y="415"/>
                    <a:pt x="39" y="434"/>
                  </a:cubicBezTo>
                  <a:cubicBezTo>
                    <a:pt x="55" y="453"/>
                    <a:pt x="63" y="446"/>
                    <a:pt x="63" y="436"/>
                  </a:cubicBezTo>
                  <a:cubicBezTo>
                    <a:pt x="63" y="426"/>
                    <a:pt x="55" y="418"/>
                    <a:pt x="41" y="410"/>
                  </a:cubicBezTo>
                  <a:cubicBezTo>
                    <a:pt x="27" y="403"/>
                    <a:pt x="37" y="397"/>
                    <a:pt x="37" y="385"/>
                  </a:cubicBezTo>
                  <a:cubicBezTo>
                    <a:pt x="37" y="373"/>
                    <a:pt x="58" y="389"/>
                    <a:pt x="65" y="397"/>
                  </a:cubicBezTo>
                  <a:cubicBezTo>
                    <a:pt x="73" y="405"/>
                    <a:pt x="74" y="426"/>
                    <a:pt x="101" y="448"/>
                  </a:cubicBezTo>
                  <a:cubicBezTo>
                    <a:pt x="127" y="470"/>
                    <a:pt x="142" y="506"/>
                    <a:pt x="154" y="498"/>
                  </a:cubicBezTo>
                  <a:cubicBezTo>
                    <a:pt x="166" y="490"/>
                    <a:pt x="177" y="496"/>
                    <a:pt x="201" y="496"/>
                  </a:cubicBezTo>
                  <a:cubicBezTo>
                    <a:pt x="226" y="496"/>
                    <a:pt x="210" y="520"/>
                    <a:pt x="207" y="523"/>
                  </a:cubicBezTo>
                  <a:cubicBezTo>
                    <a:pt x="204" y="527"/>
                    <a:pt x="190" y="523"/>
                    <a:pt x="162" y="522"/>
                  </a:cubicBezTo>
                  <a:cubicBezTo>
                    <a:pt x="133" y="521"/>
                    <a:pt x="131" y="549"/>
                    <a:pt x="120" y="566"/>
                  </a:cubicBezTo>
                  <a:cubicBezTo>
                    <a:pt x="108" y="584"/>
                    <a:pt x="145" y="579"/>
                    <a:pt x="150" y="571"/>
                  </a:cubicBezTo>
                  <a:cubicBezTo>
                    <a:pt x="156" y="563"/>
                    <a:pt x="149" y="551"/>
                    <a:pt x="166" y="554"/>
                  </a:cubicBezTo>
                  <a:cubicBezTo>
                    <a:pt x="183" y="558"/>
                    <a:pt x="179" y="567"/>
                    <a:pt x="195" y="587"/>
                  </a:cubicBezTo>
                  <a:cubicBezTo>
                    <a:pt x="210" y="607"/>
                    <a:pt x="206" y="624"/>
                    <a:pt x="214" y="612"/>
                  </a:cubicBezTo>
                  <a:cubicBezTo>
                    <a:pt x="221" y="600"/>
                    <a:pt x="226" y="601"/>
                    <a:pt x="246" y="623"/>
                  </a:cubicBezTo>
                  <a:cubicBezTo>
                    <a:pt x="265" y="645"/>
                    <a:pt x="254" y="626"/>
                    <a:pt x="271" y="618"/>
                  </a:cubicBezTo>
                  <a:cubicBezTo>
                    <a:pt x="288" y="611"/>
                    <a:pt x="307" y="612"/>
                    <a:pt x="330" y="613"/>
                  </a:cubicBezTo>
                  <a:cubicBezTo>
                    <a:pt x="352" y="614"/>
                    <a:pt x="356" y="602"/>
                    <a:pt x="379" y="608"/>
                  </a:cubicBezTo>
                  <a:cubicBezTo>
                    <a:pt x="403" y="615"/>
                    <a:pt x="408" y="610"/>
                    <a:pt x="419" y="627"/>
                  </a:cubicBezTo>
                  <a:cubicBezTo>
                    <a:pt x="430" y="645"/>
                    <a:pt x="446" y="645"/>
                    <a:pt x="474" y="646"/>
                  </a:cubicBezTo>
                  <a:cubicBezTo>
                    <a:pt x="503" y="647"/>
                    <a:pt x="489" y="665"/>
                    <a:pt x="471" y="669"/>
                  </a:cubicBezTo>
                  <a:cubicBezTo>
                    <a:pt x="453" y="674"/>
                    <a:pt x="460" y="684"/>
                    <a:pt x="447" y="688"/>
                  </a:cubicBezTo>
                  <a:cubicBezTo>
                    <a:pt x="434" y="692"/>
                    <a:pt x="418" y="678"/>
                    <a:pt x="389" y="664"/>
                  </a:cubicBezTo>
                  <a:cubicBezTo>
                    <a:pt x="361" y="649"/>
                    <a:pt x="344" y="638"/>
                    <a:pt x="327" y="632"/>
                  </a:cubicBezTo>
                  <a:cubicBezTo>
                    <a:pt x="311" y="625"/>
                    <a:pt x="291" y="638"/>
                    <a:pt x="279" y="647"/>
                  </a:cubicBezTo>
                  <a:cubicBezTo>
                    <a:pt x="267" y="656"/>
                    <a:pt x="270" y="655"/>
                    <a:pt x="258" y="649"/>
                  </a:cubicBezTo>
                  <a:cubicBezTo>
                    <a:pt x="246" y="644"/>
                    <a:pt x="238" y="642"/>
                    <a:pt x="237" y="659"/>
                  </a:cubicBezTo>
                  <a:cubicBezTo>
                    <a:pt x="236" y="677"/>
                    <a:pt x="219" y="685"/>
                    <a:pt x="209" y="694"/>
                  </a:cubicBezTo>
                  <a:cubicBezTo>
                    <a:pt x="199" y="702"/>
                    <a:pt x="200" y="726"/>
                    <a:pt x="212" y="723"/>
                  </a:cubicBezTo>
                  <a:cubicBezTo>
                    <a:pt x="225" y="721"/>
                    <a:pt x="235" y="740"/>
                    <a:pt x="263" y="762"/>
                  </a:cubicBezTo>
                  <a:cubicBezTo>
                    <a:pt x="292" y="784"/>
                    <a:pt x="283" y="788"/>
                    <a:pt x="279" y="810"/>
                  </a:cubicBezTo>
                  <a:cubicBezTo>
                    <a:pt x="274" y="832"/>
                    <a:pt x="259" y="826"/>
                    <a:pt x="272" y="855"/>
                  </a:cubicBezTo>
                  <a:cubicBezTo>
                    <a:pt x="285" y="884"/>
                    <a:pt x="291" y="898"/>
                    <a:pt x="305" y="901"/>
                  </a:cubicBezTo>
                  <a:cubicBezTo>
                    <a:pt x="320" y="905"/>
                    <a:pt x="317" y="885"/>
                    <a:pt x="313" y="868"/>
                  </a:cubicBezTo>
                  <a:cubicBezTo>
                    <a:pt x="309" y="852"/>
                    <a:pt x="331" y="835"/>
                    <a:pt x="341" y="841"/>
                  </a:cubicBezTo>
                  <a:cubicBezTo>
                    <a:pt x="351" y="846"/>
                    <a:pt x="351" y="868"/>
                    <a:pt x="362" y="893"/>
                  </a:cubicBezTo>
                  <a:cubicBezTo>
                    <a:pt x="373" y="917"/>
                    <a:pt x="365" y="921"/>
                    <a:pt x="373" y="953"/>
                  </a:cubicBezTo>
                  <a:cubicBezTo>
                    <a:pt x="380" y="986"/>
                    <a:pt x="386" y="956"/>
                    <a:pt x="393" y="940"/>
                  </a:cubicBezTo>
                  <a:cubicBezTo>
                    <a:pt x="399" y="925"/>
                    <a:pt x="400" y="920"/>
                    <a:pt x="409" y="896"/>
                  </a:cubicBezTo>
                  <a:cubicBezTo>
                    <a:pt x="418" y="872"/>
                    <a:pt x="421" y="888"/>
                    <a:pt x="431" y="895"/>
                  </a:cubicBezTo>
                  <a:cubicBezTo>
                    <a:pt x="441" y="901"/>
                    <a:pt x="449" y="895"/>
                    <a:pt x="458" y="924"/>
                  </a:cubicBezTo>
                  <a:cubicBezTo>
                    <a:pt x="467" y="952"/>
                    <a:pt x="481" y="946"/>
                    <a:pt x="480" y="935"/>
                  </a:cubicBezTo>
                  <a:cubicBezTo>
                    <a:pt x="479" y="924"/>
                    <a:pt x="473" y="925"/>
                    <a:pt x="468" y="898"/>
                  </a:cubicBezTo>
                  <a:cubicBezTo>
                    <a:pt x="462" y="872"/>
                    <a:pt x="461" y="867"/>
                    <a:pt x="458" y="849"/>
                  </a:cubicBezTo>
                  <a:cubicBezTo>
                    <a:pt x="455" y="832"/>
                    <a:pt x="457" y="823"/>
                    <a:pt x="442" y="804"/>
                  </a:cubicBezTo>
                  <a:cubicBezTo>
                    <a:pt x="428" y="785"/>
                    <a:pt x="425" y="780"/>
                    <a:pt x="425" y="757"/>
                  </a:cubicBezTo>
                  <a:cubicBezTo>
                    <a:pt x="425" y="733"/>
                    <a:pt x="444" y="771"/>
                    <a:pt x="450" y="769"/>
                  </a:cubicBezTo>
                  <a:cubicBezTo>
                    <a:pt x="457" y="767"/>
                    <a:pt x="469" y="781"/>
                    <a:pt x="482" y="812"/>
                  </a:cubicBezTo>
                  <a:cubicBezTo>
                    <a:pt x="495" y="843"/>
                    <a:pt x="494" y="806"/>
                    <a:pt x="504" y="790"/>
                  </a:cubicBezTo>
                  <a:cubicBezTo>
                    <a:pt x="514" y="773"/>
                    <a:pt x="528" y="779"/>
                    <a:pt x="526" y="770"/>
                  </a:cubicBezTo>
                  <a:cubicBezTo>
                    <a:pt x="525" y="761"/>
                    <a:pt x="520" y="761"/>
                    <a:pt x="515" y="748"/>
                  </a:cubicBezTo>
                  <a:cubicBezTo>
                    <a:pt x="511" y="734"/>
                    <a:pt x="502" y="759"/>
                    <a:pt x="488" y="750"/>
                  </a:cubicBezTo>
                  <a:cubicBezTo>
                    <a:pt x="473" y="741"/>
                    <a:pt x="490" y="722"/>
                    <a:pt x="474" y="713"/>
                  </a:cubicBezTo>
                  <a:cubicBezTo>
                    <a:pt x="459" y="705"/>
                    <a:pt x="469" y="699"/>
                    <a:pt x="472" y="695"/>
                  </a:cubicBezTo>
                  <a:cubicBezTo>
                    <a:pt x="476" y="690"/>
                    <a:pt x="498" y="694"/>
                    <a:pt x="510" y="680"/>
                  </a:cubicBezTo>
                  <a:cubicBezTo>
                    <a:pt x="522" y="667"/>
                    <a:pt x="533" y="679"/>
                    <a:pt x="543" y="691"/>
                  </a:cubicBezTo>
                  <a:cubicBezTo>
                    <a:pt x="553" y="704"/>
                    <a:pt x="584" y="726"/>
                    <a:pt x="602" y="737"/>
                  </a:cubicBezTo>
                  <a:cubicBezTo>
                    <a:pt x="619" y="748"/>
                    <a:pt x="612" y="727"/>
                    <a:pt x="604" y="716"/>
                  </a:cubicBezTo>
                  <a:cubicBezTo>
                    <a:pt x="596" y="705"/>
                    <a:pt x="603" y="686"/>
                    <a:pt x="603" y="686"/>
                  </a:cubicBezTo>
                  <a:cubicBezTo>
                    <a:pt x="613" y="631"/>
                    <a:pt x="586" y="656"/>
                    <a:pt x="581" y="645"/>
                  </a:cubicBezTo>
                  <a:cubicBezTo>
                    <a:pt x="575" y="634"/>
                    <a:pt x="566" y="627"/>
                    <a:pt x="534" y="614"/>
                  </a:cubicBezTo>
                  <a:cubicBezTo>
                    <a:pt x="502" y="601"/>
                    <a:pt x="505" y="597"/>
                    <a:pt x="488" y="574"/>
                  </a:cubicBezTo>
                  <a:cubicBezTo>
                    <a:pt x="470" y="551"/>
                    <a:pt x="476" y="565"/>
                    <a:pt x="431" y="543"/>
                  </a:cubicBezTo>
                  <a:cubicBezTo>
                    <a:pt x="387" y="521"/>
                    <a:pt x="450" y="532"/>
                    <a:pt x="472" y="532"/>
                  </a:cubicBezTo>
                  <a:cubicBezTo>
                    <a:pt x="494" y="532"/>
                    <a:pt x="526" y="572"/>
                    <a:pt x="531" y="587"/>
                  </a:cubicBezTo>
                  <a:cubicBezTo>
                    <a:pt x="535" y="603"/>
                    <a:pt x="557" y="613"/>
                    <a:pt x="583" y="611"/>
                  </a:cubicBezTo>
                  <a:cubicBezTo>
                    <a:pt x="608" y="608"/>
                    <a:pt x="598" y="608"/>
                    <a:pt x="606" y="623"/>
                  </a:cubicBezTo>
                  <a:cubicBezTo>
                    <a:pt x="614" y="637"/>
                    <a:pt x="617" y="645"/>
                    <a:pt x="625" y="652"/>
                  </a:cubicBezTo>
                  <a:cubicBezTo>
                    <a:pt x="633" y="658"/>
                    <a:pt x="638" y="663"/>
                    <a:pt x="664" y="685"/>
                  </a:cubicBezTo>
                  <a:cubicBezTo>
                    <a:pt x="689" y="707"/>
                    <a:pt x="681" y="677"/>
                    <a:pt x="685" y="669"/>
                  </a:cubicBezTo>
                  <a:cubicBezTo>
                    <a:pt x="688" y="662"/>
                    <a:pt x="672" y="653"/>
                    <a:pt x="643" y="646"/>
                  </a:cubicBezTo>
                  <a:cubicBezTo>
                    <a:pt x="613" y="639"/>
                    <a:pt x="636" y="629"/>
                    <a:pt x="626" y="613"/>
                  </a:cubicBezTo>
                  <a:cubicBezTo>
                    <a:pt x="616" y="596"/>
                    <a:pt x="613" y="580"/>
                    <a:pt x="609" y="566"/>
                  </a:cubicBezTo>
                  <a:cubicBezTo>
                    <a:pt x="606" y="553"/>
                    <a:pt x="581" y="556"/>
                    <a:pt x="547" y="552"/>
                  </a:cubicBezTo>
                  <a:cubicBezTo>
                    <a:pt x="514" y="548"/>
                    <a:pt x="533" y="540"/>
                    <a:pt x="520" y="522"/>
                  </a:cubicBezTo>
                  <a:cubicBezTo>
                    <a:pt x="507" y="504"/>
                    <a:pt x="513" y="507"/>
                    <a:pt x="486" y="511"/>
                  </a:cubicBezTo>
                  <a:cubicBezTo>
                    <a:pt x="458" y="516"/>
                    <a:pt x="462" y="512"/>
                    <a:pt x="457" y="498"/>
                  </a:cubicBezTo>
                  <a:cubicBezTo>
                    <a:pt x="451" y="483"/>
                    <a:pt x="453" y="479"/>
                    <a:pt x="442" y="464"/>
                  </a:cubicBezTo>
                  <a:cubicBezTo>
                    <a:pt x="431" y="448"/>
                    <a:pt x="451" y="446"/>
                    <a:pt x="474" y="456"/>
                  </a:cubicBezTo>
                  <a:cubicBezTo>
                    <a:pt x="498" y="466"/>
                    <a:pt x="482" y="471"/>
                    <a:pt x="498" y="485"/>
                  </a:cubicBezTo>
                  <a:cubicBezTo>
                    <a:pt x="513" y="498"/>
                    <a:pt x="508" y="477"/>
                    <a:pt x="503" y="461"/>
                  </a:cubicBezTo>
                  <a:cubicBezTo>
                    <a:pt x="499" y="446"/>
                    <a:pt x="495" y="431"/>
                    <a:pt x="470" y="417"/>
                  </a:cubicBezTo>
                  <a:cubicBezTo>
                    <a:pt x="445" y="403"/>
                    <a:pt x="456" y="396"/>
                    <a:pt x="447" y="372"/>
                  </a:cubicBezTo>
                  <a:cubicBezTo>
                    <a:pt x="438" y="347"/>
                    <a:pt x="431" y="350"/>
                    <a:pt x="411" y="325"/>
                  </a:cubicBezTo>
                  <a:cubicBezTo>
                    <a:pt x="392" y="301"/>
                    <a:pt x="408" y="302"/>
                    <a:pt x="408" y="281"/>
                  </a:cubicBezTo>
                  <a:cubicBezTo>
                    <a:pt x="408" y="260"/>
                    <a:pt x="408" y="258"/>
                    <a:pt x="416" y="250"/>
                  </a:cubicBezTo>
                  <a:cubicBezTo>
                    <a:pt x="424" y="242"/>
                    <a:pt x="426" y="224"/>
                    <a:pt x="439" y="215"/>
                  </a:cubicBezTo>
                  <a:cubicBezTo>
                    <a:pt x="452" y="206"/>
                    <a:pt x="453" y="229"/>
                    <a:pt x="446" y="234"/>
                  </a:cubicBezTo>
                  <a:cubicBezTo>
                    <a:pt x="438" y="238"/>
                    <a:pt x="438" y="256"/>
                    <a:pt x="446" y="259"/>
                  </a:cubicBezTo>
                  <a:cubicBezTo>
                    <a:pt x="453" y="262"/>
                    <a:pt x="471" y="280"/>
                    <a:pt x="487" y="299"/>
                  </a:cubicBezTo>
                  <a:cubicBezTo>
                    <a:pt x="502" y="318"/>
                    <a:pt x="504" y="323"/>
                    <a:pt x="514" y="340"/>
                  </a:cubicBezTo>
                  <a:cubicBezTo>
                    <a:pt x="524" y="356"/>
                    <a:pt x="550" y="353"/>
                    <a:pt x="563" y="350"/>
                  </a:cubicBezTo>
                  <a:cubicBezTo>
                    <a:pt x="576" y="346"/>
                    <a:pt x="556" y="340"/>
                    <a:pt x="542" y="324"/>
                  </a:cubicBezTo>
                  <a:cubicBezTo>
                    <a:pt x="528" y="309"/>
                    <a:pt x="509" y="297"/>
                    <a:pt x="507" y="283"/>
                  </a:cubicBezTo>
                  <a:cubicBezTo>
                    <a:pt x="504" y="270"/>
                    <a:pt x="535" y="290"/>
                    <a:pt x="541" y="290"/>
                  </a:cubicBezTo>
                  <a:cubicBezTo>
                    <a:pt x="546" y="290"/>
                    <a:pt x="553" y="301"/>
                    <a:pt x="560" y="312"/>
                  </a:cubicBezTo>
                  <a:cubicBezTo>
                    <a:pt x="566" y="323"/>
                    <a:pt x="581" y="339"/>
                    <a:pt x="591" y="345"/>
                  </a:cubicBezTo>
                  <a:cubicBezTo>
                    <a:pt x="601" y="352"/>
                    <a:pt x="599" y="332"/>
                    <a:pt x="595" y="309"/>
                  </a:cubicBezTo>
                  <a:cubicBezTo>
                    <a:pt x="591" y="286"/>
                    <a:pt x="584" y="297"/>
                    <a:pt x="566" y="290"/>
                  </a:cubicBezTo>
                  <a:cubicBezTo>
                    <a:pt x="549" y="283"/>
                    <a:pt x="562" y="276"/>
                    <a:pt x="564" y="268"/>
                  </a:cubicBezTo>
                  <a:cubicBezTo>
                    <a:pt x="566" y="260"/>
                    <a:pt x="593" y="278"/>
                    <a:pt x="606" y="284"/>
                  </a:cubicBezTo>
                  <a:cubicBezTo>
                    <a:pt x="619" y="291"/>
                    <a:pt x="633" y="308"/>
                    <a:pt x="649" y="305"/>
                  </a:cubicBezTo>
                  <a:cubicBezTo>
                    <a:pt x="666" y="303"/>
                    <a:pt x="651" y="294"/>
                    <a:pt x="640" y="282"/>
                  </a:cubicBezTo>
                  <a:cubicBezTo>
                    <a:pt x="629" y="270"/>
                    <a:pt x="607" y="261"/>
                    <a:pt x="592" y="259"/>
                  </a:cubicBezTo>
                  <a:cubicBezTo>
                    <a:pt x="576" y="257"/>
                    <a:pt x="575" y="256"/>
                    <a:pt x="580" y="246"/>
                  </a:cubicBezTo>
                  <a:cubicBezTo>
                    <a:pt x="584" y="236"/>
                    <a:pt x="581" y="234"/>
                    <a:pt x="581" y="234"/>
                  </a:cubicBezTo>
                  <a:cubicBezTo>
                    <a:pt x="581" y="234"/>
                    <a:pt x="567" y="216"/>
                    <a:pt x="561" y="203"/>
                  </a:cubicBezTo>
                  <a:cubicBezTo>
                    <a:pt x="554" y="189"/>
                    <a:pt x="582" y="196"/>
                    <a:pt x="596" y="205"/>
                  </a:cubicBezTo>
                  <a:cubicBezTo>
                    <a:pt x="610" y="214"/>
                    <a:pt x="610" y="197"/>
                    <a:pt x="628" y="190"/>
                  </a:cubicBezTo>
                  <a:cubicBezTo>
                    <a:pt x="646" y="184"/>
                    <a:pt x="641" y="175"/>
                    <a:pt x="649" y="163"/>
                  </a:cubicBezTo>
                  <a:cubicBezTo>
                    <a:pt x="657" y="151"/>
                    <a:pt x="664" y="161"/>
                    <a:pt x="678" y="174"/>
                  </a:cubicBezTo>
                  <a:cubicBezTo>
                    <a:pt x="692" y="187"/>
                    <a:pt x="677" y="192"/>
                    <a:pt x="667" y="203"/>
                  </a:cubicBezTo>
                  <a:cubicBezTo>
                    <a:pt x="657" y="214"/>
                    <a:pt x="678" y="224"/>
                    <a:pt x="686" y="227"/>
                  </a:cubicBezTo>
                  <a:cubicBezTo>
                    <a:pt x="693" y="230"/>
                    <a:pt x="701" y="228"/>
                    <a:pt x="699" y="208"/>
                  </a:cubicBezTo>
                  <a:cubicBezTo>
                    <a:pt x="697" y="188"/>
                    <a:pt x="699" y="179"/>
                    <a:pt x="718" y="167"/>
                  </a:cubicBezTo>
                  <a:cubicBezTo>
                    <a:pt x="737" y="155"/>
                    <a:pt x="732" y="154"/>
                    <a:pt x="742" y="155"/>
                  </a:cubicBezTo>
                  <a:cubicBezTo>
                    <a:pt x="752" y="156"/>
                    <a:pt x="759" y="161"/>
                    <a:pt x="777" y="161"/>
                  </a:cubicBezTo>
                  <a:cubicBezTo>
                    <a:pt x="796" y="161"/>
                    <a:pt x="786" y="190"/>
                    <a:pt x="822" y="182"/>
                  </a:cubicBezTo>
                  <a:cubicBezTo>
                    <a:pt x="857" y="173"/>
                    <a:pt x="859" y="190"/>
                    <a:pt x="868" y="190"/>
                  </a:cubicBezTo>
                  <a:cubicBezTo>
                    <a:pt x="872" y="190"/>
                    <a:pt x="874" y="194"/>
                    <a:pt x="876" y="200"/>
                  </a:cubicBezTo>
                  <a:cubicBezTo>
                    <a:pt x="880" y="196"/>
                    <a:pt x="884" y="193"/>
                    <a:pt x="886" y="191"/>
                  </a:cubicBezTo>
                  <a:cubicBezTo>
                    <a:pt x="893" y="187"/>
                    <a:pt x="912" y="167"/>
                    <a:pt x="917" y="151"/>
                  </a:cubicBezTo>
                  <a:cubicBezTo>
                    <a:pt x="923" y="135"/>
                    <a:pt x="917" y="130"/>
                    <a:pt x="919" y="117"/>
                  </a:cubicBezTo>
                  <a:cubicBezTo>
                    <a:pt x="921" y="104"/>
                    <a:pt x="946" y="104"/>
                    <a:pt x="946" y="101"/>
                  </a:cubicBezTo>
                  <a:cubicBezTo>
                    <a:pt x="946" y="99"/>
                    <a:pt x="942" y="96"/>
                    <a:pt x="961" y="80"/>
                  </a:cubicBezTo>
                  <a:cubicBezTo>
                    <a:pt x="980" y="65"/>
                    <a:pt x="956" y="65"/>
                    <a:pt x="953" y="53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19" name="Google Shape;319;p50"/>
            <p:cNvSpPr/>
            <p:nvPr/>
          </p:nvSpPr>
          <p:spPr>
            <a:xfrm>
              <a:off x="-8054976" y="2944813"/>
              <a:ext cx="249238" cy="531813"/>
            </a:xfrm>
            <a:custGeom>
              <a:rect b="b" l="l" r="r" t="t"/>
              <a:pathLst>
                <a:path extrusionOk="0" h="520" w="243">
                  <a:moveTo>
                    <a:pt x="191" y="295"/>
                  </a:moveTo>
                  <a:cubicBezTo>
                    <a:pt x="179" y="282"/>
                    <a:pt x="174" y="261"/>
                    <a:pt x="173" y="238"/>
                  </a:cubicBezTo>
                  <a:cubicBezTo>
                    <a:pt x="172" y="214"/>
                    <a:pt x="169" y="194"/>
                    <a:pt x="173" y="170"/>
                  </a:cubicBezTo>
                  <a:cubicBezTo>
                    <a:pt x="177" y="147"/>
                    <a:pt x="186" y="142"/>
                    <a:pt x="183" y="130"/>
                  </a:cubicBezTo>
                  <a:cubicBezTo>
                    <a:pt x="181" y="117"/>
                    <a:pt x="175" y="86"/>
                    <a:pt x="173" y="74"/>
                  </a:cubicBezTo>
                  <a:cubicBezTo>
                    <a:pt x="171" y="63"/>
                    <a:pt x="157" y="65"/>
                    <a:pt x="139" y="63"/>
                  </a:cubicBezTo>
                  <a:cubicBezTo>
                    <a:pt x="121" y="60"/>
                    <a:pt x="131" y="30"/>
                    <a:pt x="129" y="25"/>
                  </a:cubicBezTo>
                  <a:cubicBezTo>
                    <a:pt x="127" y="20"/>
                    <a:pt x="123" y="1"/>
                    <a:pt x="113" y="14"/>
                  </a:cubicBezTo>
                  <a:cubicBezTo>
                    <a:pt x="103" y="28"/>
                    <a:pt x="85" y="31"/>
                    <a:pt x="78" y="31"/>
                  </a:cubicBezTo>
                  <a:cubicBezTo>
                    <a:pt x="70" y="31"/>
                    <a:pt x="61" y="13"/>
                    <a:pt x="53" y="6"/>
                  </a:cubicBezTo>
                  <a:cubicBezTo>
                    <a:pt x="45" y="0"/>
                    <a:pt x="45" y="14"/>
                    <a:pt x="40" y="22"/>
                  </a:cubicBezTo>
                  <a:cubicBezTo>
                    <a:pt x="36" y="30"/>
                    <a:pt x="35" y="32"/>
                    <a:pt x="31" y="44"/>
                  </a:cubicBezTo>
                  <a:cubicBezTo>
                    <a:pt x="27" y="57"/>
                    <a:pt x="17" y="62"/>
                    <a:pt x="12" y="69"/>
                  </a:cubicBezTo>
                  <a:cubicBezTo>
                    <a:pt x="7" y="77"/>
                    <a:pt x="16" y="92"/>
                    <a:pt x="20" y="97"/>
                  </a:cubicBezTo>
                  <a:cubicBezTo>
                    <a:pt x="23" y="102"/>
                    <a:pt x="26" y="116"/>
                    <a:pt x="18" y="127"/>
                  </a:cubicBezTo>
                  <a:cubicBezTo>
                    <a:pt x="15" y="132"/>
                    <a:pt x="16" y="138"/>
                    <a:pt x="18" y="142"/>
                  </a:cubicBezTo>
                  <a:cubicBezTo>
                    <a:pt x="22" y="142"/>
                    <a:pt x="27" y="140"/>
                    <a:pt x="33" y="140"/>
                  </a:cubicBezTo>
                  <a:cubicBezTo>
                    <a:pt x="52" y="137"/>
                    <a:pt x="47" y="175"/>
                    <a:pt x="48" y="191"/>
                  </a:cubicBezTo>
                  <a:cubicBezTo>
                    <a:pt x="49" y="206"/>
                    <a:pt x="34" y="206"/>
                    <a:pt x="26" y="212"/>
                  </a:cubicBezTo>
                  <a:cubicBezTo>
                    <a:pt x="17" y="217"/>
                    <a:pt x="29" y="233"/>
                    <a:pt x="35" y="238"/>
                  </a:cubicBezTo>
                  <a:cubicBezTo>
                    <a:pt x="42" y="244"/>
                    <a:pt x="29" y="259"/>
                    <a:pt x="30" y="278"/>
                  </a:cubicBezTo>
                  <a:cubicBezTo>
                    <a:pt x="31" y="297"/>
                    <a:pt x="31" y="320"/>
                    <a:pt x="16" y="325"/>
                  </a:cubicBezTo>
                  <a:cubicBezTo>
                    <a:pt x="0" y="331"/>
                    <a:pt x="16" y="363"/>
                    <a:pt x="21" y="382"/>
                  </a:cubicBezTo>
                  <a:cubicBezTo>
                    <a:pt x="27" y="401"/>
                    <a:pt x="14" y="408"/>
                    <a:pt x="16" y="423"/>
                  </a:cubicBezTo>
                  <a:cubicBezTo>
                    <a:pt x="17" y="437"/>
                    <a:pt x="83" y="478"/>
                    <a:pt x="96" y="484"/>
                  </a:cubicBezTo>
                  <a:cubicBezTo>
                    <a:pt x="102" y="486"/>
                    <a:pt x="102" y="489"/>
                    <a:pt x="100" y="493"/>
                  </a:cubicBezTo>
                  <a:cubicBezTo>
                    <a:pt x="105" y="494"/>
                    <a:pt x="109" y="495"/>
                    <a:pt x="110" y="498"/>
                  </a:cubicBezTo>
                  <a:cubicBezTo>
                    <a:pt x="113" y="505"/>
                    <a:pt x="124" y="512"/>
                    <a:pt x="130" y="516"/>
                  </a:cubicBezTo>
                  <a:cubicBezTo>
                    <a:pt x="136" y="520"/>
                    <a:pt x="152" y="518"/>
                    <a:pt x="150" y="504"/>
                  </a:cubicBezTo>
                  <a:cubicBezTo>
                    <a:pt x="147" y="490"/>
                    <a:pt x="147" y="471"/>
                    <a:pt x="158" y="469"/>
                  </a:cubicBezTo>
                  <a:cubicBezTo>
                    <a:pt x="170" y="466"/>
                    <a:pt x="205" y="472"/>
                    <a:pt x="201" y="458"/>
                  </a:cubicBezTo>
                  <a:cubicBezTo>
                    <a:pt x="196" y="444"/>
                    <a:pt x="194" y="432"/>
                    <a:pt x="201" y="420"/>
                  </a:cubicBezTo>
                  <a:cubicBezTo>
                    <a:pt x="208" y="408"/>
                    <a:pt x="213" y="408"/>
                    <a:pt x="221" y="398"/>
                  </a:cubicBezTo>
                  <a:cubicBezTo>
                    <a:pt x="230" y="389"/>
                    <a:pt x="241" y="387"/>
                    <a:pt x="242" y="374"/>
                  </a:cubicBezTo>
                  <a:cubicBezTo>
                    <a:pt x="243" y="362"/>
                    <a:pt x="235" y="349"/>
                    <a:pt x="235" y="336"/>
                  </a:cubicBezTo>
                  <a:cubicBezTo>
                    <a:pt x="235" y="333"/>
                    <a:pt x="237" y="330"/>
                    <a:pt x="240" y="328"/>
                  </a:cubicBezTo>
                  <a:cubicBezTo>
                    <a:pt x="228" y="309"/>
                    <a:pt x="204" y="307"/>
                    <a:pt x="191" y="295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20" name="Google Shape;320;p50"/>
            <p:cNvSpPr/>
            <p:nvPr/>
          </p:nvSpPr>
          <p:spPr>
            <a:xfrm>
              <a:off x="-7881938" y="2997200"/>
              <a:ext cx="352425" cy="285750"/>
            </a:xfrm>
            <a:custGeom>
              <a:rect b="b" l="l" r="r" t="t"/>
              <a:pathLst>
                <a:path extrusionOk="0" h="279" w="343">
                  <a:moveTo>
                    <a:pt x="226" y="7"/>
                  </a:moveTo>
                  <a:cubicBezTo>
                    <a:pt x="220" y="13"/>
                    <a:pt x="212" y="7"/>
                    <a:pt x="194" y="3"/>
                  </a:cubicBezTo>
                  <a:cubicBezTo>
                    <a:pt x="176" y="0"/>
                    <a:pt x="173" y="17"/>
                    <a:pt x="169" y="24"/>
                  </a:cubicBezTo>
                  <a:cubicBezTo>
                    <a:pt x="165" y="31"/>
                    <a:pt x="159" y="26"/>
                    <a:pt x="143" y="24"/>
                  </a:cubicBezTo>
                  <a:cubicBezTo>
                    <a:pt x="126" y="22"/>
                    <a:pt x="122" y="30"/>
                    <a:pt x="119" y="43"/>
                  </a:cubicBezTo>
                  <a:cubicBezTo>
                    <a:pt x="117" y="56"/>
                    <a:pt x="117" y="54"/>
                    <a:pt x="109" y="54"/>
                  </a:cubicBezTo>
                  <a:cubicBezTo>
                    <a:pt x="102" y="54"/>
                    <a:pt x="104" y="40"/>
                    <a:pt x="102" y="32"/>
                  </a:cubicBezTo>
                  <a:cubicBezTo>
                    <a:pt x="100" y="25"/>
                    <a:pt x="73" y="31"/>
                    <a:pt x="70" y="42"/>
                  </a:cubicBezTo>
                  <a:cubicBezTo>
                    <a:pt x="66" y="53"/>
                    <a:pt x="41" y="49"/>
                    <a:pt x="33" y="55"/>
                  </a:cubicBezTo>
                  <a:cubicBezTo>
                    <a:pt x="25" y="60"/>
                    <a:pt x="31" y="68"/>
                    <a:pt x="35" y="71"/>
                  </a:cubicBezTo>
                  <a:cubicBezTo>
                    <a:pt x="39" y="75"/>
                    <a:pt x="37" y="85"/>
                    <a:pt x="35" y="96"/>
                  </a:cubicBezTo>
                  <a:cubicBezTo>
                    <a:pt x="33" y="107"/>
                    <a:pt x="22" y="97"/>
                    <a:pt x="18" y="96"/>
                  </a:cubicBezTo>
                  <a:cubicBezTo>
                    <a:pt x="17" y="96"/>
                    <a:pt x="14" y="96"/>
                    <a:pt x="10" y="97"/>
                  </a:cubicBezTo>
                  <a:cubicBezTo>
                    <a:pt x="8" y="103"/>
                    <a:pt x="6" y="109"/>
                    <a:pt x="4" y="119"/>
                  </a:cubicBezTo>
                  <a:cubicBezTo>
                    <a:pt x="0" y="143"/>
                    <a:pt x="3" y="163"/>
                    <a:pt x="4" y="187"/>
                  </a:cubicBezTo>
                  <a:cubicBezTo>
                    <a:pt x="5" y="210"/>
                    <a:pt x="10" y="231"/>
                    <a:pt x="22" y="244"/>
                  </a:cubicBezTo>
                  <a:cubicBezTo>
                    <a:pt x="35" y="256"/>
                    <a:pt x="59" y="258"/>
                    <a:pt x="71" y="277"/>
                  </a:cubicBezTo>
                  <a:cubicBezTo>
                    <a:pt x="80" y="272"/>
                    <a:pt x="96" y="271"/>
                    <a:pt x="99" y="271"/>
                  </a:cubicBezTo>
                  <a:cubicBezTo>
                    <a:pt x="102" y="271"/>
                    <a:pt x="133" y="279"/>
                    <a:pt x="146" y="271"/>
                  </a:cubicBezTo>
                  <a:cubicBezTo>
                    <a:pt x="159" y="264"/>
                    <a:pt x="167" y="274"/>
                    <a:pt x="177" y="257"/>
                  </a:cubicBezTo>
                  <a:cubicBezTo>
                    <a:pt x="187" y="240"/>
                    <a:pt x="200" y="222"/>
                    <a:pt x="214" y="222"/>
                  </a:cubicBezTo>
                  <a:cubicBezTo>
                    <a:pt x="228" y="222"/>
                    <a:pt x="280" y="223"/>
                    <a:pt x="285" y="222"/>
                  </a:cubicBezTo>
                  <a:cubicBezTo>
                    <a:pt x="291" y="221"/>
                    <a:pt x="308" y="217"/>
                    <a:pt x="309" y="201"/>
                  </a:cubicBezTo>
                  <a:cubicBezTo>
                    <a:pt x="310" y="191"/>
                    <a:pt x="321" y="191"/>
                    <a:pt x="331" y="187"/>
                  </a:cubicBezTo>
                  <a:cubicBezTo>
                    <a:pt x="327" y="179"/>
                    <a:pt x="340" y="155"/>
                    <a:pt x="342" y="148"/>
                  </a:cubicBezTo>
                  <a:cubicBezTo>
                    <a:pt x="343" y="138"/>
                    <a:pt x="334" y="128"/>
                    <a:pt x="328" y="112"/>
                  </a:cubicBezTo>
                  <a:cubicBezTo>
                    <a:pt x="323" y="95"/>
                    <a:pt x="324" y="76"/>
                    <a:pt x="321" y="65"/>
                  </a:cubicBezTo>
                  <a:cubicBezTo>
                    <a:pt x="318" y="53"/>
                    <a:pt x="298" y="58"/>
                    <a:pt x="284" y="47"/>
                  </a:cubicBezTo>
                  <a:cubicBezTo>
                    <a:pt x="271" y="36"/>
                    <a:pt x="259" y="13"/>
                    <a:pt x="259" y="11"/>
                  </a:cubicBezTo>
                  <a:cubicBezTo>
                    <a:pt x="259" y="10"/>
                    <a:pt x="260" y="8"/>
                    <a:pt x="262" y="6"/>
                  </a:cubicBezTo>
                  <a:cubicBezTo>
                    <a:pt x="247" y="1"/>
                    <a:pt x="232" y="1"/>
                    <a:pt x="226" y="7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21" name="Google Shape;321;p50"/>
            <p:cNvSpPr/>
            <p:nvPr/>
          </p:nvSpPr>
          <p:spPr>
            <a:xfrm>
              <a:off x="-8112126" y="2239963"/>
              <a:ext cx="588963" cy="866776"/>
            </a:xfrm>
            <a:custGeom>
              <a:rect b="b" l="l" r="r" t="t"/>
              <a:pathLst>
                <a:path extrusionOk="0" h="846" w="574">
                  <a:moveTo>
                    <a:pt x="555" y="575"/>
                  </a:moveTo>
                  <a:cubicBezTo>
                    <a:pt x="540" y="569"/>
                    <a:pt x="538" y="557"/>
                    <a:pt x="536" y="547"/>
                  </a:cubicBezTo>
                  <a:cubicBezTo>
                    <a:pt x="534" y="536"/>
                    <a:pt x="514" y="533"/>
                    <a:pt x="509" y="531"/>
                  </a:cubicBezTo>
                  <a:cubicBezTo>
                    <a:pt x="503" y="528"/>
                    <a:pt x="496" y="512"/>
                    <a:pt x="496" y="501"/>
                  </a:cubicBezTo>
                  <a:cubicBezTo>
                    <a:pt x="496" y="490"/>
                    <a:pt x="488" y="491"/>
                    <a:pt x="481" y="474"/>
                  </a:cubicBezTo>
                  <a:cubicBezTo>
                    <a:pt x="475" y="458"/>
                    <a:pt x="485" y="446"/>
                    <a:pt x="492" y="432"/>
                  </a:cubicBezTo>
                  <a:cubicBezTo>
                    <a:pt x="499" y="418"/>
                    <a:pt x="509" y="425"/>
                    <a:pt x="510" y="420"/>
                  </a:cubicBezTo>
                  <a:cubicBezTo>
                    <a:pt x="511" y="415"/>
                    <a:pt x="521" y="397"/>
                    <a:pt x="520" y="388"/>
                  </a:cubicBezTo>
                  <a:cubicBezTo>
                    <a:pt x="520" y="385"/>
                    <a:pt x="521" y="383"/>
                    <a:pt x="522" y="381"/>
                  </a:cubicBezTo>
                  <a:cubicBezTo>
                    <a:pt x="520" y="379"/>
                    <a:pt x="518" y="376"/>
                    <a:pt x="514" y="372"/>
                  </a:cubicBezTo>
                  <a:cubicBezTo>
                    <a:pt x="497" y="356"/>
                    <a:pt x="498" y="343"/>
                    <a:pt x="502" y="328"/>
                  </a:cubicBezTo>
                  <a:cubicBezTo>
                    <a:pt x="505" y="312"/>
                    <a:pt x="531" y="323"/>
                    <a:pt x="529" y="309"/>
                  </a:cubicBezTo>
                  <a:cubicBezTo>
                    <a:pt x="528" y="295"/>
                    <a:pt x="495" y="302"/>
                    <a:pt x="484" y="297"/>
                  </a:cubicBezTo>
                  <a:cubicBezTo>
                    <a:pt x="473" y="291"/>
                    <a:pt x="466" y="318"/>
                    <a:pt x="453" y="337"/>
                  </a:cubicBezTo>
                  <a:cubicBezTo>
                    <a:pt x="440" y="356"/>
                    <a:pt x="435" y="327"/>
                    <a:pt x="425" y="307"/>
                  </a:cubicBezTo>
                  <a:cubicBezTo>
                    <a:pt x="415" y="287"/>
                    <a:pt x="392" y="308"/>
                    <a:pt x="369" y="296"/>
                  </a:cubicBezTo>
                  <a:cubicBezTo>
                    <a:pt x="345" y="284"/>
                    <a:pt x="357" y="278"/>
                    <a:pt x="369" y="270"/>
                  </a:cubicBezTo>
                  <a:cubicBezTo>
                    <a:pt x="380" y="263"/>
                    <a:pt x="361" y="258"/>
                    <a:pt x="350" y="245"/>
                  </a:cubicBezTo>
                  <a:cubicBezTo>
                    <a:pt x="339" y="232"/>
                    <a:pt x="364" y="215"/>
                    <a:pt x="369" y="206"/>
                  </a:cubicBezTo>
                  <a:cubicBezTo>
                    <a:pt x="374" y="197"/>
                    <a:pt x="343" y="184"/>
                    <a:pt x="315" y="181"/>
                  </a:cubicBezTo>
                  <a:cubicBezTo>
                    <a:pt x="287" y="177"/>
                    <a:pt x="272" y="151"/>
                    <a:pt x="265" y="127"/>
                  </a:cubicBezTo>
                  <a:cubicBezTo>
                    <a:pt x="258" y="102"/>
                    <a:pt x="255" y="91"/>
                    <a:pt x="250" y="80"/>
                  </a:cubicBezTo>
                  <a:cubicBezTo>
                    <a:pt x="244" y="69"/>
                    <a:pt x="206" y="56"/>
                    <a:pt x="192" y="44"/>
                  </a:cubicBezTo>
                  <a:cubicBezTo>
                    <a:pt x="180" y="34"/>
                    <a:pt x="183" y="27"/>
                    <a:pt x="196" y="24"/>
                  </a:cubicBezTo>
                  <a:cubicBezTo>
                    <a:pt x="192" y="20"/>
                    <a:pt x="186" y="16"/>
                    <a:pt x="175" y="16"/>
                  </a:cubicBezTo>
                  <a:cubicBezTo>
                    <a:pt x="153" y="15"/>
                    <a:pt x="133" y="24"/>
                    <a:pt x="125" y="16"/>
                  </a:cubicBezTo>
                  <a:cubicBezTo>
                    <a:pt x="116" y="7"/>
                    <a:pt x="109" y="0"/>
                    <a:pt x="102" y="6"/>
                  </a:cubicBezTo>
                  <a:cubicBezTo>
                    <a:pt x="96" y="12"/>
                    <a:pt x="85" y="32"/>
                    <a:pt x="77" y="33"/>
                  </a:cubicBezTo>
                  <a:cubicBezTo>
                    <a:pt x="70" y="34"/>
                    <a:pt x="50" y="51"/>
                    <a:pt x="47" y="47"/>
                  </a:cubicBezTo>
                  <a:cubicBezTo>
                    <a:pt x="43" y="43"/>
                    <a:pt x="40" y="33"/>
                    <a:pt x="33" y="39"/>
                  </a:cubicBezTo>
                  <a:cubicBezTo>
                    <a:pt x="27" y="46"/>
                    <a:pt x="28" y="55"/>
                    <a:pt x="18" y="58"/>
                  </a:cubicBezTo>
                  <a:cubicBezTo>
                    <a:pt x="8" y="61"/>
                    <a:pt x="0" y="70"/>
                    <a:pt x="1" y="82"/>
                  </a:cubicBezTo>
                  <a:cubicBezTo>
                    <a:pt x="2" y="94"/>
                    <a:pt x="15" y="109"/>
                    <a:pt x="11" y="117"/>
                  </a:cubicBezTo>
                  <a:cubicBezTo>
                    <a:pt x="7" y="124"/>
                    <a:pt x="6" y="130"/>
                    <a:pt x="13" y="131"/>
                  </a:cubicBezTo>
                  <a:cubicBezTo>
                    <a:pt x="19" y="132"/>
                    <a:pt x="31" y="136"/>
                    <a:pt x="27" y="142"/>
                  </a:cubicBezTo>
                  <a:cubicBezTo>
                    <a:pt x="23" y="148"/>
                    <a:pt x="20" y="162"/>
                    <a:pt x="28" y="168"/>
                  </a:cubicBezTo>
                  <a:cubicBezTo>
                    <a:pt x="35" y="175"/>
                    <a:pt x="59" y="186"/>
                    <a:pt x="67" y="189"/>
                  </a:cubicBezTo>
                  <a:cubicBezTo>
                    <a:pt x="74" y="192"/>
                    <a:pt x="84" y="194"/>
                    <a:pt x="72" y="201"/>
                  </a:cubicBezTo>
                  <a:cubicBezTo>
                    <a:pt x="61" y="207"/>
                    <a:pt x="38" y="197"/>
                    <a:pt x="34" y="207"/>
                  </a:cubicBezTo>
                  <a:cubicBezTo>
                    <a:pt x="31" y="217"/>
                    <a:pt x="26" y="248"/>
                    <a:pt x="34" y="250"/>
                  </a:cubicBezTo>
                  <a:cubicBezTo>
                    <a:pt x="43" y="251"/>
                    <a:pt x="62" y="255"/>
                    <a:pt x="66" y="257"/>
                  </a:cubicBezTo>
                  <a:cubicBezTo>
                    <a:pt x="69" y="260"/>
                    <a:pt x="80" y="271"/>
                    <a:pt x="71" y="284"/>
                  </a:cubicBezTo>
                  <a:cubicBezTo>
                    <a:pt x="62" y="298"/>
                    <a:pt x="56" y="304"/>
                    <a:pt x="51" y="321"/>
                  </a:cubicBezTo>
                  <a:cubicBezTo>
                    <a:pt x="46" y="338"/>
                    <a:pt x="33" y="351"/>
                    <a:pt x="39" y="363"/>
                  </a:cubicBezTo>
                  <a:cubicBezTo>
                    <a:pt x="46" y="376"/>
                    <a:pt x="57" y="370"/>
                    <a:pt x="65" y="381"/>
                  </a:cubicBezTo>
                  <a:cubicBezTo>
                    <a:pt x="73" y="393"/>
                    <a:pt x="78" y="397"/>
                    <a:pt x="85" y="403"/>
                  </a:cubicBezTo>
                  <a:cubicBezTo>
                    <a:pt x="91" y="409"/>
                    <a:pt x="110" y="422"/>
                    <a:pt x="101" y="428"/>
                  </a:cubicBezTo>
                  <a:cubicBezTo>
                    <a:pt x="93" y="434"/>
                    <a:pt x="87" y="442"/>
                    <a:pt x="77" y="437"/>
                  </a:cubicBezTo>
                  <a:cubicBezTo>
                    <a:pt x="67" y="432"/>
                    <a:pt x="48" y="432"/>
                    <a:pt x="51" y="439"/>
                  </a:cubicBezTo>
                  <a:cubicBezTo>
                    <a:pt x="53" y="445"/>
                    <a:pt x="65" y="452"/>
                    <a:pt x="73" y="459"/>
                  </a:cubicBezTo>
                  <a:cubicBezTo>
                    <a:pt x="82" y="465"/>
                    <a:pt x="87" y="482"/>
                    <a:pt x="92" y="488"/>
                  </a:cubicBezTo>
                  <a:cubicBezTo>
                    <a:pt x="97" y="495"/>
                    <a:pt x="97" y="512"/>
                    <a:pt x="86" y="513"/>
                  </a:cubicBezTo>
                  <a:cubicBezTo>
                    <a:pt x="74" y="513"/>
                    <a:pt x="70" y="512"/>
                    <a:pt x="65" y="508"/>
                  </a:cubicBezTo>
                  <a:cubicBezTo>
                    <a:pt x="60" y="503"/>
                    <a:pt x="45" y="506"/>
                    <a:pt x="48" y="518"/>
                  </a:cubicBezTo>
                  <a:cubicBezTo>
                    <a:pt x="50" y="531"/>
                    <a:pt x="62" y="535"/>
                    <a:pt x="70" y="543"/>
                  </a:cubicBezTo>
                  <a:cubicBezTo>
                    <a:pt x="78" y="552"/>
                    <a:pt x="89" y="571"/>
                    <a:pt x="95" y="572"/>
                  </a:cubicBezTo>
                  <a:cubicBezTo>
                    <a:pt x="101" y="574"/>
                    <a:pt x="125" y="598"/>
                    <a:pt x="134" y="596"/>
                  </a:cubicBezTo>
                  <a:cubicBezTo>
                    <a:pt x="142" y="595"/>
                    <a:pt x="150" y="587"/>
                    <a:pt x="158" y="596"/>
                  </a:cubicBezTo>
                  <a:cubicBezTo>
                    <a:pt x="166" y="606"/>
                    <a:pt x="178" y="618"/>
                    <a:pt x="185" y="620"/>
                  </a:cubicBezTo>
                  <a:cubicBezTo>
                    <a:pt x="192" y="621"/>
                    <a:pt x="198" y="625"/>
                    <a:pt x="202" y="631"/>
                  </a:cubicBezTo>
                  <a:cubicBezTo>
                    <a:pt x="206" y="637"/>
                    <a:pt x="209" y="641"/>
                    <a:pt x="202" y="648"/>
                  </a:cubicBezTo>
                  <a:cubicBezTo>
                    <a:pt x="194" y="654"/>
                    <a:pt x="187" y="653"/>
                    <a:pt x="181" y="661"/>
                  </a:cubicBezTo>
                  <a:cubicBezTo>
                    <a:pt x="176" y="668"/>
                    <a:pt x="177" y="685"/>
                    <a:pt x="177" y="699"/>
                  </a:cubicBezTo>
                  <a:cubicBezTo>
                    <a:pt x="181" y="701"/>
                    <a:pt x="183" y="710"/>
                    <a:pt x="185" y="713"/>
                  </a:cubicBezTo>
                  <a:cubicBezTo>
                    <a:pt x="187" y="718"/>
                    <a:pt x="177" y="748"/>
                    <a:pt x="195" y="751"/>
                  </a:cubicBezTo>
                  <a:cubicBezTo>
                    <a:pt x="213" y="753"/>
                    <a:pt x="227" y="751"/>
                    <a:pt x="229" y="762"/>
                  </a:cubicBezTo>
                  <a:cubicBezTo>
                    <a:pt x="231" y="774"/>
                    <a:pt x="237" y="805"/>
                    <a:pt x="239" y="818"/>
                  </a:cubicBezTo>
                  <a:cubicBezTo>
                    <a:pt x="241" y="825"/>
                    <a:pt x="238" y="829"/>
                    <a:pt x="235" y="836"/>
                  </a:cubicBezTo>
                  <a:cubicBezTo>
                    <a:pt x="239" y="835"/>
                    <a:pt x="242" y="835"/>
                    <a:pt x="243" y="835"/>
                  </a:cubicBezTo>
                  <a:cubicBezTo>
                    <a:pt x="247" y="836"/>
                    <a:pt x="258" y="846"/>
                    <a:pt x="260" y="835"/>
                  </a:cubicBezTo>
                  <a:cubicBezTo>
                    <a:pt x="262" y="824"/>
                    <a:pt x="264" y="814"/>
                    <a:pt x="260" y="810"/>
                  </a:cubicBezTo>
                  <a:cubicBezTo>
                    <a:pt x="256" y="807"/>
                    <a:pt x="250" y="799"/>
                    <a:pt x="258" y="794"/>
                  </a:cubicBezTo>
                  <a:cubicBezTo>
                    <a:pt x="266" y="788"/>
                    <a:pt x="291" y="792"/>
                    <a:pt x="295" y="781"/>
                  </a:cubicBezTo>
                  <a:cubicBezTo>
                    <a:pt x="298" y="770"/>
                    <a:pt x="325" y="764"/>
                    <a:pt x="327" y="771"/>
                  </a:cubicBezTo>
                  <a:cubicBezTo>
                    <a:pt x="329" y="779"/>
                    <a:pt x="327" y="793"/>
                    <a:pt x="334" y="793"/>
                  </a:cubicBezTo>
                  <a:cubicBezTo>
                    <a:pt x="342" y="793"/>
                    <a:pt x="342" y="795"/>
                    <a:pt x="344" y="782"/>
                  </a:cubicBezTo>
                  <a:cubicBezTo>
                    <a:pt x="347" y="769"/>
                    <a:pt x="351" y="761"/>
                    <a:pt x="368" y="763"/>
                  </a:cubicBezTo>
                  <a:cubicBezTo>
                    <a:pt x="384" y="765"/>
                    <a:pt x="390" y="770"/>
                    <a:pt x="394" y="763"/>
                  </a:cubicBezTo>
                  <a:cubicBezTo>
                    <a:pt x="398" y="756"/>
                    <a:pt x="401" y="739"/>
                    <a:pt x="419" y="742"/>
                  </a:cubicBezTo>
                  <a:cubicBezTo>
                    <a:pt x="437" y="746"/>
                    <a:pt x="445" y="752"/>
                    <a:pt x="451" y="746"/>
                  </a:cubicBezTo>
                  <a:cubicBezTo>
                    <a:pt x="457" y="740"/>
                    <a:pt x="472" y="740"/>
                    <a:pt x="487" y="745"/>
                  </a:cubicBezTo>
                  <a:cubicBezTo>
                    <a:pt x="490" y="741"/>
                    <a:pt x="498" y="734"/>
                    <a:pt x="507" y="731"/>
                  </a:cubicBezTo>
                  <a:cubicBezTo>
                    <a:pt x="520" y="726"/>
                    <a:pt x="508" y="703"/>
                    <a:pt x="497" y="691"/>
                  </a:cubicBezTo>
                  <a:cubicBezTo>
                    <a:pt x="486" y="678"/>
                    <a:pt x="492" y="676"/>
                    <a:pt x="499" y="670"/>
                  </a:cubicBezTo>
                  <a:cubicBezTo>
                    <a:pt x="505" y="664"/>
                    <a:pt x="497" y="660"/>
                    <a:pt x="498" y="649"/>
                  </a:cubicBezTo>
                  <a:cubicBezTo>
                    <a:pt x="499" y="637"/>
                    <a:pt x="516" y="649"/>
                    <a:pt x="525" y="649"/>
                  </a:cubicBezTo>
                  <a:cubicBezTo>
                    <a:pt x="534" y="649"/>
                    <a:pt x="534" y="647"/>
                    <a:pt x="534" y="636"/>
                  </a:cubicBezTo>
                  <a:cubicBezTo>
                    <a:pt x="534" y="625"/>
                    <a:pt x="543" y="621"/>
                    <a:pt x="548" y="615"/>
                  </a:cubicBezTo>
                  <a:cubicBezTo>
                    <a:pt x="554" y="610"/>
                    <a:pt x="564" y="597"/>
                    <a:pt x="569" y="591"/>
                  </a:cubicBezTo>
                  <a:cubicBezTo>
                    <a:pt x="574" y="586"/>
                    <a:pt x="570" y="581"/>
                    <a:pt x="555" y="575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22" name="Google Shape;322;p50"/>
            <p:cNvSpPr/>
            <p:nvPr/>
          </p:nvSpPr>
          <p:spPr>
            <a:xfrm>
              <a:off x="-8174038" y="2759075"/>
              <a:ext cx="276225" cy="333375"/>
            </a:xfrm>
            <a:custGeom>
              <a:rect b="b" l="l" r="r" t="t"/>
              <a:pathLst>
                <a:path extrusionOk="0" h="325" w="269">
                  <a:moveTo>
                    <a:pt x="93" y="13"/>
                  </a:moveTo>
                  <a:cubicBezTo>
                    <a:pt x="87" y="16"/>
                    <a:pt x="66" y="0"/>
                    <a:pt x="66" y="9"/>
                  </a:cubicBezTo>
                  <a:cubicBezTo>
                    <a:pt x="66" y="18"/>
                    <a:pt x="74" y="24"/>
                    <a:pt x="78" y="28"/>
                  </a:cubicBezTo>
                  <a:cubicBezTo>
                    <a:pt x="81" y="32"/>
                    <a:pt x="87" y="45"/>
                    <a:pt x="87" y="45"/>
                  </a:cubicBezTo>
                  <a:cubicBezTo>
                    <a:pt x="87" y="45"/>
                    <a:pt x="88" y="57"/>
                    <a:pt x="83" y="58"/>
                  </a:cubicBezTo>
                  <a:cubicBezTo>
                    <a:pt x="77" y="59"/>
                    <a:pt x="60" y="39"/>
                    <a:pt x="57" y="44"/>
                  </a:cubicBezTo>
                  <a:cubicBezTo>
                    <a:pt x="54" y="49"/>
                    <a:pt x="44" y="59"/>
                    <a:pt x="42" y="67"/>
                  </a:cubicBezTo>
                  <a:cubicBezTo>
                    <a:pt x="40" y="75"/>
                    <a:pt x="34" y="79"/>
                    <a:pt x="34" y="91"/>
                  </a:cubicBezTo>
                  <a:cubicBezTo>
                    <a:pt x="34" y="103"/>
                    <a:pt x="30" y="113"/>
                    <a:pt x="23" y="109"/>
                  </a:cubicBezTo>
                  <a:cubicBezTo>
                    <a:pt x="16" y="105"/>
                    <a:pt x="2" y="114"/>
                    <a:pt x="2" y="118"/>
                  </a:cubicBezTo>
                  <a:cubicBezTo>
                    <a:pt x="2" y="122"/>
                    <a:pt x="0" y="135"/>
                    <a:pt x="2" y="144"/>
                  </a:cubicBezTo>
                  <a:cubicBezTo>
                    <a:pt x="5" y="153"/>
                    <a:pt x="11" y="156"/>
                    <a:pt x="15" y="163"/>
                  </a:cubicBezTo>
                  <a:cubicBezTo>
                    <a:pt x="19" y="171"/>
                    <a:pt x="19" y="177"/>
                    <a:pt x="15" y="185"/>
                  </a:cubicBezTo>
                  <a:cubicBezTo>
                    <a:pt x="12" y="191"/>
                    <a:pt x="5" y="200"/>
                    <a:pt x="2" y="208"/>
                  </a:cubicBezTo>
                  <a:cubicBezTo>
                    <a:pt x="6" y="213"/>
                    <a:pt x="11" y="218"/>
                    <a:pt x="23" y="228"/>
                  </a:cubicBezTo>
                  <a:cubicBezTo>
                    <a:pt x="53" y="252"/>
                    <a:pt x="59" y="244"/>
                    <a:pt x="77" y="260"/>
                  </a:cubicBezTo>
                  <a:cubicBezTo>
                    <a:pt x="96" y="275"/>
                    <a:pt x="106" y="309"/>
                    <a:pt x="115" y="318"/>
                  </a:cubicBezTo>
                  <a:cubicBezTo>
                    <a:pt x="121" y="325"/>
                    <a:pt x="126" y="325"/>
                    <a:pt x="134" y="323"/>
                  </a:cubicBezTo>
                  <a:cubicBezTo>
                    <a:pt x="132" y="319"/>
                    <a:pt x="131" y="313"/>
                    <a:pt x="134" y="308"/>
                  </a:cubicBezTo>
                  <a:cubicBezTo>
                    <a:pt x="142" y="297"/>
                    <a:pt x="139" y="283"/>
                    <a:pt x="136" y="278"/>
                  </a:cubicBezTo>
                  <a:cubicBezTo>
                    <a:pt x="132" y="273"/>
                    <a:pt x="123" y="258"/>
                    <a:pt x="128" y="250"/>
                  </a:cubicBezTo>
                  <a:cubicBezTo>
                    <a:pt x="133" y="243"/>
                    <a:pt x="143" y="238"/>
                    <a:pt x="147" y="225"/>
                  </a:cubicBezTo>
                  <a:cubicBezTo>
                    <a:pt x="151" y="213"/>
                    <a:pt x="152" y="211"/>
                    <a:pt x="156" y="203"/>
                  </a:cubicBezTo>
                  <a:cubicBezTo>
                    <a:pt x="161" y="195"/>
                    <a:pt x="161" y="181"/>
                    <a:pt x="169" y="187"/>
                  </a:cubicBezTo>
                  <a:cubicBezTo>
                    <a:pt x="177" y="194"/>
                    <a:pt x="186" y="212"/>
                    <a:pt x="194" y="212"/>
                  </a:cubicBezTo>
                  <a:cubicBezTo>
                    <a:pt x="201" y="212"/>
                    <a:pt x="219" y="209"/>
                    <a:pt x="229" y="195"/>
                  </a:cubicBezTo>
                  <a:cubicBezTo>
                    <a:pt x="232" y="191"/>
                    <a:pt x="235" y="190"/>
                    <a:pt x="237" y="192"/>
                  </a:cubicBezTo>
                  <a:cubicBezTo>
                    <a:pt x="237" y="178"/>
                    <a:pt x="236" y="161"/>
                    <a:pt x="241" y="154"/>
                  </a:cubicBezTo>
                  <a:cubicBezTo>
                    <a:pt x="247" y="146"/>
                    <a:pt x="254" y="147"/>
                    <a:pt x="262" y="141"/>
                  </a:cubicBezTo>
                  <a:cubicBezTo>
                    <a:pt x="269" y="134"/>
                    <a:pt x="266" y="130"/>
                    <a:pt x="262" y="124"/>
                  </a:cubicBezTo>
                  <a:cubicBezTo>
                    <a:pt x="258" y="118"/>
                    <a:pt x="252" y="114"/>
                    <a:pt x="245" y="113"/>
                  </a:cubicBezTo>
                  <a:cubicBezTo>
                    <a:pt x="238" y="111"/>
                    <a:pt x="226" y="99"/>
                    <a:pt x="218" y="89"/>
                  </a:cubicBezTo>
                  <a:cubicBezTo>
                    <a:pt x="210" y="80"/>
                    <a:pt x="202" y="88"/>
                    <a:pt x="194" y="89"/>
                  </a:cubicBezTo>
                  <a:cubicBezTo>
                    <a:pt x="185" y="91"/>
                    <a:pt x="161" y="67"/>
                    <a:pt x="155" y="65"/>
                  </a:cubicBezTo>
                  <a:cubicBezTo>
                    <a:pt x="149" y="64"/>
                    <a:pt x="138" y="45"/>
                    <a:pt x="130" y="36"/>
                  </a:cubicBezTo>
                  <a:cubicBezTo>
                    <a:pt x="123" y="29"/>
                    <a:pt x="113" y="25"/>
                    <a:pt x="109" y="15"/>
                  </a:cubicBezTo>
                  <a:cubicBezTo>
                    <a:pt x="103" y="13"/>
                    <a:pt x="96" y="11"/>
                    <a:pt x="93" y="13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23" name="Google Shape;323;p50"/>
            <p:cNvSpPr/>
            <p:nvPr/>
          </p:nvSpPr>
          <p:spPr>
            <a:xfrm>
              <a:off x="-8548688" y="2416175"/>
              <a:ext cx="549274" cy="546101"/>
            </a:xfrm>
            <a:custGeom>
              <a:rect b="b" l="l" r="r" t="t"/>
              <a:pathLst>
                <a:path extrusionOk="0" h="532" w="537">
                  <a:moveTo>
                    <a:pt x="458" y="83"/>
                  </a:moveTo>
                  <a:cubicBezTo>
                    <a:pt x="451" y="87"/>
                    <a:pt x="442" y="92"/>
                    <a:pt x="434" y="90"/>
                  </a:cubicBezTo>
                  <a:cubicBezTo>
                    <a:pt x="426" y="88"/>
                    <a:pt x="422" y="89"/>
                    <a:pt x="422" y="78"/>
                  </a:cubicBezTo>
                  <a:cubicBezTo>
                    <a:pt x="422" y="67"/>
                    <a:pt x="422" y="62"/>
                    <a:pt x="412" y="62"/>
                  </a:cubicBezTo>
                  <a:cubicBezTo>
                    <a:pt x="402" y="62"/>
                    <a:pt x="407" y="58"/>
                    <a:pt x="397" y="53"/>
                  </a:cubicBezTo>
                  <a:cubicBezTo>
                    <a:pt x="388" y="47"/>
                    <a:pt x="385" y="50"/>
                    <a:pt x="379" y="52"/>
                  </a:cubicBezTo>
                  <a:cubicBezTo>
                    <a:pt x="380" y="54"/>
                    <a:pt x="373" y="54"/>
                    <a:pt x="378" y="53"/>
                  </a:cubicBezTo>
                  <a:cubicBezTo>
                    <a:pt x="378" y="52"/>
                    <a:pt x="379" y="52"/>
                    <a:pt x="379" y="52"/>
                  </a:cubicBezTo>
                  <a:cubicBezTo>
                    <a:pt x="379" y="51"/>
                    <a:pt x="375" y="48"/>
                    <a:pt x="362" y="45"/>
                  </a:cubicBezTo>
                  <a:cubicBezTo>
                    <a:pt x="329" y="37"/>
                    <a:pt x="347" y="49"/>
                    <a:pt x="334" y="52"/>
                  </a:cubicBezTo>
                  <a:cubicBezTo>
                    <a:pt x="322" y="54"/>
                    <a:pt x="324" y="47"/>
                    <a:pt x="316" y="48"/>
                  </a:cubicBezTo>
                  <a:cubicBezTo>
                    <a:pt x="309" y="48"/>
                    <a:pt x="304" y="57"/>
                    <a:pt x="293" y="56"/>
                  </a:cubicBezTo>
                  <a:cubicBezTo>
                    <a:pt x="282" y="55"/>
                    <a:pt x="275" y="38"/>
                    <a:pt x="267" y="38"/>
                  </a:cubicBezTo>
                  <a:cubicBezTo>
                    <a:pt x="260" y="38"/>
                    <a:pt x="243" y="55"/>
                    <a:pt x="234" y="45"/>
                  </a:cubicBezTo>
                  <a:cubicBezTo>
                    <a:pt x="225" y="35"/>
                    <a:pt x="218" y="29"/>
                    <a:pt x="210" y="30"/>
                  </a:cubicBezTo>
                  <a:cubicBezTo>
                    <a:pt x="202" y="32"/>
                    <a:pt x="207" y="45"/>
                    <a:pt x="190" y="30"/>
                  </a:cubicBezTo>
                  <a:cubicBezTo>
                    <a:pt x="173" y="15"/>
                    <a:pt x="165" y="0"/>
                    <a:pt x="161" y="10"/>
                  </a:cubicBezTo>
                  <a:cubicBezTo>
                    <a:pt x="157" y="20"/>
                    <a:pt x="159" y="33"/>
                    <a:pt x="143" y="28"/>
                  </a:cubicBezTo>
                  <a:cubicBezTo>
                    <a:pt x="127" y="23"/>
                    <a:pt x="115" y="13"/>
                    <a:pt x="111" y="20"/>
                  </a:cubicBezTo>
                  <a:cubicBezTo>
                    <a:pt x="108" y="28"/>
                    <a:pt x="90" y="44"/>
                    <a:pt x="89" y="54"/>
                  </a:cubicBezTo>
                  <a:cubicBezTo>
                    <a:pt x="88" y="64"/>
                    <a:pt x="88" y="82"/>
                    <a:pt x="74" y="64"/>
                  </a:cubicBezTo>
                  <a:cubicBezTo>
                    <a:pt x="60" y="46"/>
                    <a:pt x="48" y="38"/>
                    <a:pt x="39" y="28"/>
                  </a:cubicBezTo>
                  <a:cubicBezTo>
                    <a:pt x="30" y="17"/>
                    <a:pt x="18" y="15"/>
                    <a:pt x="14" y="27"/>
                  </a:cubicBezTo>
                  <a:cubicBezTo>
                    <a:pt x="11" y="38"/>
                    <a:pt x="6" y="57"/>
                    <a:pt x="6" y="76"/>
                  </a:cubicBezTo>
                  <a:cubicBezTo>
                    <a:pt x="6" y="95"/>
                    <a:pt x="0" y="108"/>
                    <a:pt x="14" y="116"/>
                  </a:cubicBezTo>
                  <a:cubicBezTo>
                    <a:pt x="28" y="123"/>
                    <a:pt x="39" y="129"/>
                    <a:pt x="39" y="135"/>
                  </a:cubicBezTo>
                  <a:cubicBezTo>
                    <a:pt x="39" y="140"/>
                    <a:pt x="33" y="149"/>
                    <a:pt x="43" y="155"/>
                  </a:cubicBezTo>
                  <a:cubicBezTo>
                    <a:pt x="53" y="160"/>
                    <a:pt x="62" y="167"/>
                    <a:pt x="61" y="178"/>
                  </a:cubicBezTo>
                  <a:cubicBezTo>
                    <a:pt x="60" y="189"/>
                    <a:pt x="57" y="199"/>
                    <a:pt x="71" y="212"/>
                  </a:cubicBezTo>
                  <a:cubicBezTo>
                    <a:pt x="85" y="224"/>
                    <a:pt x="95" y="226"/>
                    <a:pt x="100" y="244"/>
                  </a:cubicBezTo>
                  <a:cubicBezTo>
                    <a:pt x="105" y="262"/>
                    <a:pt x="109" y="264"/>
                    <a:pt x="124" y="276"/>
                  </a:cubicBezTo>
                  <a:cubicBezTo>
                    <a:pt x="139" y="287"/>
                    <a:pt x="150" y="296"/>
                    <a:pt x="159" y="312"/>
                  </a:cubicBezTo>
                  <a:cubicBezTo>
                    <a:pt x="167" y="329"/>
                    <a:pt x="178" y="340"/>
                    <a:pt x="189" y="345"/>
                  </a:cubicBezTo>
                  <a:cubicBezTo>
                    <a:pt x="200" y="349"/>
                    <a:pt x="213" y="347"/>
                    <a:pt x="213" y="358"/>
                  </a:cubicBezTo>
                  <a:cubicBezTo>
                    <a:pt x="213" y="369"/>
                    <a:pt x="210" y="374"/>
                    <a:pt x="218" y="386"/>
                  </a:cubicBezTo>
                  <a:cubicBezTo>
                    <a:pt x="227" y="398"/>
                    <a:pt x="254" y="427"/>
                    <a:pt x="264" y="434"/>
                  </a:cubicBezTo>
                  <a:cubicBezTo>
                    <a:pt x="274" y="441"/>
                    <a:pt x="267" y="448"/>
                    <a:pt x="279" y="460"/>
                  </a:cubicBezTo>
                  <a:cubicBezTo>
                    <a:pt x="291" y="471"/>
                    <a:pt x="300" y="461"/>
                    <a:pt x="313" y="470"/>
                  </a:cubicBezTo>
                  <a:cubicBezTo>
                    <a:pt x="325" y="478"/>
                    <a:pt x="349" y="500"/>
                    <a:pt x="352" y="505"/>
                  </a:cubicBezTo>
                  <a:cubicBezTo>
                    <a:pt x="354" y="510"/>
                    <a:pt x="365" y="528"/>
                    <a:pt x="374" y="532"/>
                  </a:cubicBezTo>
                  <a:cubicBezTo>
                    <a:pt x="377" y="527"/>
                    <a:pt x="380" y="523"/>
                    <a:pt x="382" y="519"/>
                  </a:cubicBezTo>
                  <a:cubicBezTo>
                    <a:pt x="386" y="511"/>
                    <a:pt x="386" y="505"/>
                    <a:pt x="382" y="497"/>
                  </a:cubicBezTo>
                  <a:cubicBezTo>
                    <a:pt x="378" y="490"/>
                    <a:pt x="372" y="487"/>
                    <a:pt x="369" y="478"/>
                  </a:cubicBezTo>
                  <a:cubicBezTo>
                    <a:pt x="367" y="469"/>
                    <a:pt x="369" y="456"/>
                    <a:pt x="369" y="452"/>
                  </a:cubicBezTo>
                  <a:cubicBezTo>
                    <a:pt x="369" y="448"/>
                    <a:pt x="383" y="439"/>
                    <a:pt x="390" y="443"/>
                  </a:cubicBezTo>
                  <a:cubicBezTo>
                    <a:pt x="397" y="447"/>
                    <a:pt x="401" y="437"/>
                    <a:pt x="401" y="425"/>
                  </a:cubicBezTo>
                  <a:cubicBezTo>
                    <a:pt x="401" y="413"/>
                    <a:pt x="407" y="409"/>
                    <a:pt x="409" y="401"/>
                  </a:cubicBezTo>
                  <a:cubicBezTo>
                    <a:pt x="411" y="393"/>
                    <a:pt x="421" y="383"/>
                    <a:pt x="424" y="378"/>
                  </a:cubicBezTo>
                  <a:cubicBezTo>
                    <a:pt x="427" y="373"/>
                    <a:pt x="444" y="393"/>
                    <a:pt x="450" y="392"/>
                  </a:cubicBezTo>
                  <a:cubicBezTo>
                    <a:pt x="455" y="391"/>
                    <a:pt x="454" y="379"/>
                    <a:pt x="454" y="379"/>
                  </a:cubicBezTo>
                  <a:cubicBezTo>
                    <a:pt x="454" y="379"/>
                    <a:pt x="448" y="366"/>
                    <a:pt x="445" y="362"/>
                  </a:cubicBezTo>
                  <a:cubicBezTo>
                    <a:pt x="441" y="358"/>
                    <a:pt x="433" y="352"/>
                    <a:pt x="433" y="343"/>
                  </a:cubicBezTo>
                  <a:cubicBezTo>
                    <a:pt x="433" y="334"/>
                    <a:pt x="454" y="350"/>
                    <a:pt x="460" y="347"/>
                  </a:cubicBezTo>
                  <a:cubicBezTo>
                    <a:pt x="463" y="345"/>
                    <a:pt x="470" y="347"/>
                    <a:pt x="476" y="349"/>
                  </a:cubicBezTo>
                  <a:cubicBezTo>
                    <a:pt x="475" y="348"/>
                    <a:pt x="475" y="347"/>
                    <a:pt x="475" y="345"/>
                  </a:cubicBezTo>
                  <a:cubicBezTo>
                    <a:pt x="472" y="333"/>
                    <a:pt x="487" y="330"/>
                    <a:pt x="492" y="335"/>
                  </a:cubicBezTo>
                  <a:cubicBezTo>
                    <a:pt x="497" y="339"/>
                    <a:pt x="501" y="340"/>
                    <a:pt x="513" y="340"/>
                  </a:cubicBezTo>
                  <a:cubicBezTo>
                    <a:pt x="524" y="339"/>
                    <a:pt x="524" y="322"/>
                    <a:pt x="519" y="315"/>
                  </a:cubicBezTo>
                  <a:cubicBezTo>
                    <a:pt x="514" y="309"/>
                    <a:pt x="509" y="292"/>
                    <a:pt x="500" y="286"/>
                  </a:cubicBezTo>
                  <a:cubicBezTo>
                    <a:pt x="492" y="279"/>
                    <a:pt x="480" y="272"/>
                    <a:pt x="478" y="266"/>
                  </a:cubicBezTo>
                  <a:cubicBezTo>
                    <a:pt x="475" y="259"/>
                    <a:pt x="494" y="259"/>
                    <a:pt x="504" y="264"/>
                  </a:cubicBezTo>
                  <a:cubicBezTo>
                    <a:pt x="514" y="269"/>
                    <a:pt x="520" y="261"/>
                    <a:pt x="528" y="255"/>
                  </a:cubicBezTo>
                  <a:cubicBezTo>
                    <a:pt x="537" y="249"/>
                    <a:pt x="518" y="236"/>
                    <a:pt x="512" y="230"/>
                  </a:cubicBezTo>
                  <a:cubicBezTo>
                    <a:pt x="505" y="224"/>
                    <a:pt x="500" y="220"/>
                    <a:pt x="492" y="208"/>
                  </a:cubicBezTo>
                  <a:cubicBezTo>
                    <a:pt x="484" y="197"/>
                    <a:pt x="473" y="203"/>
                    <a:pt x="466" y="190"/>
                  </a:cubicBezTo>
                  <a:cubicBezTo>
                    <a:pt x="460" y="178"/>
                    <a:pt x="473" y="165"/>
                    <a:pt x="478" y="148"/>
                  </a:cubicBezTo>
                  <a:cubicBezTo>
                    <a:pt x="483" y="131"/>
                    <a:pt x="489" y="125"/>
                    <a:pt x="498" y="111"/>
                  </a:cubicBezTo>
                  <a:cubicBezTo>
                    <a:pt x="507" y="98"/>
                    <a:pt x="496" y="87"/>
                    <a:pt x="493" y="84"/>
                  </a:cubicBezTo>
                  <a:cubicBezTo>
                    <a:pt x="490" y="82"/>
                    <a:pt x="472" y="79"/>
                    <a:pt x="463" y="77"/>
                  </a:cubicBezTo>
                  <a:cubicBezTo>
                    <a:pt x="462" y="79"/>
                    <a:pt x="460" y="82"/>
                    <a:pt x="458" y="83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24" name="Google Shape;324;p50"/>
            <p:cNvSpPr/>
            <p:nvPr/>
          </p:nvSpPr>
          <p:spPr>
            <a:xfrm>
              <a:off x="-8856663" y="2173288"/>
              <a:ext cx="830263" cy="798513"/>
            </a:xfrm>
            <a:custGeom>
              <a:rect b="b" l="l" r="r" t="t"/>
              <a:pathLst>
                <a:path extrusionOk="0" h="780" w="811">
                  <a:moveTo>
                    <a:pt x="716" y="127"/>
                  </a:moveTo>
                  <a:cubicBezTo>
                    <a:pt x="708" y="130"/>
                    <a:pt x="693" y="149"/>
                    <a:pt x="678" y="153"/>
                  </a:cubicBezTo>
                  <a:cubicBezTo>
                    <a:pt x="662" y="157"/>
                    <a:pt x="614" y="165"/>
                    <a:pt x="602" y="153"/>
                  </a:cubicBezTo>
                  <a:cubicBezTo>
                    <a:pt x="590" y="140"/>
                    <a:pt x="582" y="133"/>
                    <a:pt x="573" y="135"/>
                  </a:cubicBezTo>
                  <a:cubicBezTo>
                    <a:pt x="564" y="136"/>
                    <a:pt x="569" y="129"/>
                    <a:pt x="559" y="121"/>
                  </a:cubicBezTo>
                  <a:cubicBezTo>
                    <a:pt x="549" y="112"/>
                    <a:pt x="564" y="110"/>
                    <a:pt x="540" y="113"/>
                  </a:cubicBezTo>
                  <a:cubicBezTo>
                    <a:pt x="516" y="116"/>
                    <a:pt x="514" y="119"/>
                    <a:pt x="513" y="104"/>
                  </a:cubicBezTo>
                  <a:cubicBezTo>
                    <a:pt x="512" y="90"/>
                    <a:pt x="511" y="83"/>
                    <a:pt x="502" y="83"/>
                  </a:cubicBezTo>
                  <a:cubicBezTo>
                    <a:pt x="493" y="83"/>
                    <a:pt x="465" y="54"/>
                    <a:pt x="464" y="48"/>
                  </a:cubicBezTo>
                  <a:cubicBezTo>
                    <a:pt x="464" y="43"/>
                    <a:pt x="459" y="31"/>
                    <a:pt x="451" y="30"/>
                  </a:cubicBezTo>
                  <a:cubicBezTo>
                    <a:pt x="443" y="29"/>
                    <a:pt x="412" y="0"/>
                    <a:pt x="403" y="0"/>
                  </a:cubicBezTo>
                  <a:cubicBezTo>
                    <a:pt x="394" y="0"/>
                    <a:pt x="382" y="0"/>
                    <a:pt x="380" y="12"/>
                  </a:cubicBezTo>
                  <a:cubicBezTo>
                    <a:pt x="377" y="24"/>
                    <a:pt x="376" y="38"/>
                    <a:pt x="359" y="39"/>
                  </a:cubicBezTo>
                  <a:cubicBezTo>
                    <a:pt x="342" y="40"/>
                    <a:pt x="347" y="45"/>
                    <a:pt x="339" y="50"/>
                  </a:cubicBezTo>
                  <a:cubicBezTo>
                    <a:pt x="332" y="55"/>
                    <a:pt x="316" y="59"/>
                    <a:pt x="309" y="62"/>
                  </a:cubicBezTo>
                  <a:cubicBezTo>
                    <a:pt x="303" y="64"/>
                    <a:pt x="280" y="88"/>
                    <a:pt x="287" y="92"/>
                  </a:cubicBezTo>
                  <a:cubicBezTo>
                    <a:pt x="294" y="96"/>
                    <a:pt x="298" y="101"/>
                    <a:pt x="296" y="114"/>
                  </a:cubicBezTo>
                  <a:cubicBezTo>
                    <a:pt x="294" y="127"/>
                    <a:pt x="299" y="138"/>
                    <a:pt x="286" y="143"/>
                  </a:cubicBezTo>
                  <a:cubicBezTo>
                    <a:pt x="273" y="148"/>
                    <a:pt x="256" y="149"/>
                    <a:pt x="252" y="159"/>
                  </a:cubicBezTo>
                  <a:cubicBezTo>
                    <a:pt x="248" y="170"/>
                    <a:pt x="256" y="173"/>
                    <a:pt x="252" y="181"/>
                  </a:cubicBezTo>
                  <a:cubicBezTo>
                    <a:pt x="248" y="189"/>
                    <a:pt x="240" y="192"/>
                    <a:pt x="243" y="201"/>
                  </a:cubicBezTo>
                  <a:cubicBezTo>
                    <a:pt x="245" y="210"/>
                    <a:pt x="252" y="231"/>
                    <a:pt x="239" y="231"/>
                  </a:cubicBezTo>
                  <a:cubicBezTo>
                    <a:pt x="225" y="231"/>
                    <a:pt x="219" y="209"/>
                    <a:pt x="204" y="212"/>
                  </a:cubicBezTo>
                  <a:cubicBezTo>
                    <a:pt x="189" y="214"/>
                    <a:pt x="172" y="218"/>
                    <a:pt x="164" y="207"/>
                  </a:cubicBezTo>
                  <a:cubicBezTo>
                    <a:pt x="156" y="195"/>
                    <a:pt x="156" y="166"/>
                    <a:pt x="146" y="174"/>
                  </a:cubicBezTo>
                  <a:cubicBezTo>
                    <a:pt x="136" y="183"/>
                    <a:pt x="132" y="202"/>
                    <a:pt x="114" y="209"/>
                  </a:cubicBezTo>
                  <a:cubicBezTo>
                    <a:pt x="95" y="217"/>
                    <a:pt x="81" y="206"/>
                    <a:pt x="67" y="210"/>
                  </a:cubicBezTo>
                  <a:cubicBezTo>
                    <a:pt x="53" y="214"/>
                    <a:pt x="63" y="224"/>
                    <a:pt x="48" y="219"/>
                  </a:cubicBezTo>
                  <a:cubicBezTo>
                    <a:pt x="39" y="216"/>
                    <a:pt x="20" y="211"/>
                    <a:pt x="4" y="209"/>
                  </a:cubicBezTo>
                  <a:cubicBezTo>
                    <a:pt x="3" y="210"/>
                    <a:pt x="3" y="212"/>
                    <a:pt x="2" y="215"/>
                  </a:cubicBezTo>
                  <a:cubicBezTo>
                    <a:pt x="0" y="228"/>
                    <a:pt x="3" y="231"/>
                    <a:pt x="5" y="259"/>
                  </a:cubicBezTo>
                  <a:cubicBezTo>
                    <a:pt x="6" y="287"/>
                    <a:pt x="9" y="275"/>
                    <a:pt x="21" y="293"/>
                  </a:cubicBezTo>
                  <a:cubicBezTo>
                    <a:pt x="33" y="312"/>
                    <a:pt x="46" y="353"/>
                    <a:pt x="55" y="352"/>
                  </a:cubicBezTo>
                  <a:cubicBezTo>
                    <a:pt x="65" y="351"/>
                    <a:pt x="63" y="324"/>
                    <a:pt x="72" y="310"/>
                  </a:cubicBezTo>
                  <a:cubicBezTo>
                    <a:pt x="81" y="296"/>
                    <a:pt x="97" y="288"/>
                    <a:pt x="105" y="288"/>
                  </a:cubicBezTo>
                  <a:cubicBezTo>
                    <a:pt x="113" y="288"/>
                    <a:pt x="107" y="275"/>
                    <a:pt x="104" y="260"/>
                  </a:cubicBezTo>
                  <a:cubicBezTo>
                    <a:pt x="101" y="246"/>
                    <a:pt x="125" y="241"/>
                    <a:pt x="134" y="244"/>
                  </a:cubicBezTo>
                  <a:cubicBezTo>
                    <a:pt x="143" y="246"/>
                    <a:pt x="135" y="269"/>
                    <a:pt x="123" y="280"/>
                  </a:cubicBezTo>
                  <a:cubicBezTo>
                    <a:pt x="111" y="291"/>
                    <a:pt x="127" y="289"/>
                    <a:pt x="136" y="299"/>
                  </a:cubicBezTo>
                  <a:cubicBezTo>
                    <a:pt x="145" y="309"/>
                    <a:pt x="157" y="314"/>
                    <a:pt x="177" y="307"/>
                  </a:cubicBezTo>
                  <a:cubicBezTo>
                    <a:pt x="197" y="299"/>
                    <a:pt x="169" y="292"/>
                    <a:pt x="159" y="279"/>
                  </a:cubicBezTo>
                  <a:cubicBezTo>
                    <a:pt x="149" y="266"/>
                    <a:pt x="158" y="263"/>
                    <a:pt x="174" y="270"/>
                  </a:cubicBezTo>
                  <a:cubicBezTo>
                    <a:pt x="189" y="277"/>
                    <a:pt x="190" y="287"/>
                    <a:pt x="188" y="309"/>
                  </a:cubicBezTo>
                  <a:cubicBezTo>
                    <a:pt x="186" y="331"/>
                    <a:pt x="198" y="354"/>
                    <a:pt x="199" y="373"/>
                  </a:cubicBezTo>
                  <a:cubicBezTo>
                    <a:pt x="200" y="392"/>
                    <a:pt x="232" y="419"/>
                    <a:pt x="251" y="429"/>
                  </a:cubicBezTo>
                  <a:cubicBezTo>
                    <a:pt x="270" y="439"/>
                    <a:pt x="284" y="447"/>
                    <a:pt x="248" y="439"/>
                  </a:cubicBezTo>
                  <a:cubicBezTo>
                    <a:pt x="211" y="432"/>
                    <a:pt x="217" y="447"/>
                    <a:pt x="216" y="455"/>
                  </a:cubicBezTo>
                  <a:cubicBezTo>
                    <a:pt x="215" y="463"/>
                    <a:pt x="297" y="541"/>
                    <a:pt x="316" y="547"/>
                  </a:cubicBezTo>
                  <a:cubicBezTo>
                    <a:pt x="336" y="552"/>
                    <a:pt x="321" y="569"/>
                    <a:pt x="332" y="586"/>
                  </a:cubicBezTo>
                  <a:cubicBezTo>
                    <a:pt x="343" y="604"/>
                    <a:pt x="392" y="585"/>
                    <a:pt x="405" y="587"/>
                  </a:cubicBezTo>
                  <a:cubicBezTo>
                    <a:pt x="418" y="590"/>
                    <a:pt x="425" y="602"/>
                    <a:pt x="417" y="612"/>
                  </a:cubicBezTo>
                  <a:cubicBezTo>
                    <a:pt x="409" y="622"/>
                    <a:pt x="396" y="612"/>
                    <a:pt x="381" y="614"/>
                  </a:cubicBezTo>
                  <a:cubicBezTo>
                    <a:pt x="365" y="616"/>
                    <a:pt x="421" y="632"/>
                    <a:pt x="445" y="635"/>
                  </a:cubicBezTo>
                  <a:cubicBezTo>
                    <a:pt x="468" y="638"/>
                    <a:pt x="449" y="618"/>
                    <a:pt x="443" y="613"/>
                  </a:cubicBezTo>
                  <a:cubicBezTo>
                    <a:pt x="436" y="607"/>
                    <a:pt x="437" y="601"/>
                    <a:pt x="455" y="605"/>
                  </a:cubicBezTo>
                  <a:cubicBezTo>
                    <a:pt x="472" y="610"/>
                    <a:pt x="482" y="629"/>
                    <a:pt x="498" y="647"/>
                  </a:cubicBezTo>
                  <a:cubicBezTo>
                    <a:pt x="513" y="665"/>
                    <a:pt x="516" y="662"/>
                    <a:pt x="529" y="677"/>
                  </a:cubicBezTo>
                  <a:cubicBezTo>
                    <a:pt x="542" y="693"/>
                    <a:pt x="516" y="686"/>
                    <a:pt x="497" y="686"/>
                  </a:cubicBezTo>
                  <a:cubicBezTo>
                    <a:pt x="478" y="686"/>
                    <a:pt x="477" y="688"/>
                    <a:pt x="476" y="700"/>
                  </a:cubicBezTo>
                  <a:cubicBezTo>
                    <a:pt x="475" y="712"/>
                    <a:pt x="507" y="702"/>
                    <a:pt x="521" y="696"/>
                  </a:cubicBezTo>
                  <a:cubicBezTo>
                    <a:pt x="535" y="689"/>
                    <a:pt x="538" y="700"/>
                    <a:pt x="544" y="716"/>
                  </a:cubicBezTo>
                  <a:cubicBezTo>
                    <a:pt x="551" y="731"/>
                    <a:pt x="569" y="723"/>
                    <a:pt x="567" y="719"/>
                  </a:cubicBezTo>
                  <a:cubicBezTo>
                    <a:pt x="566" y="715"/>
                    <a:pt x="576" y="705"/>
                    <a:pt x="591" y="709"/>
                  </a:cubicBezTo>
                  <a:cubicBezTo>
                    <a:pt x="605" y="714"/>
                    <a:pt x="619" y="731"/>
                    <a:pt x="646" y="756"/>
                  </a:cubicBezTo>
                  <a:cubicBezTo>
                    <a:pt x="662" y="770"/>
                    <a:pt x="664" y="774"/>
                    <a:pt x="669" y="780"/>
                  </a:cubicBezTo>
                  <a:cubicBezTo>
                    <a:pt x="670" y="777"/>
                    <a:pt x="672" y="774"/>
                    <a:pt x="674" y="770"/>
                  </a:cubicBezTo>
                  <a:cubicBezTo>
                    <a:pt x="665" y="766"/>
                    <a:pt x="654" y="748"/>
                    <a:pt x="652" y="743"/>
                  </a:cubicBezTo>
                  <a:cubicBezTo>
                    <a:pt x="649" y="738"/>
                    <a:pt x="625" y="716"/>
                    <a:pt x="613" y="708"/>
                  </a:cubicBezTo>
                  <a:cubicBezTo>
                    <a:pt x="600" y="699"/>
                    <a:pt x="591" y="709"/>
                    <a:pt x="579" y="698"/>
                  </a:cubicBezTo>
                  <a:cubicBezTo>
                    <a:pt x="567" y="686"/>
                    <a:pt x="574" y="679"/>
                    <a:pt x="564" y="672"/>
                  </a:cubicBezTo>
                  <a:cubicBezTo>
                    <a:pt x="554" y="665"/>
                    <a:pt x="527" y="636"/>
                    <a:pt x="518" y="624"/>
                  </a:cubicBezTo>
                  <a:cubicBezTo>
                    <a:pt x="510" y="612"/>
                    <a:pt x="513" y="607"/>
                    <a:pt x="513" y="596"/>
                  </a:cubicBezTo>
                  <a:cubicBezTo>
                    <a:pt x="513" y="585"/>
                    <a:pt x="500" y="587"/>
                    <a:pt x="489" y="583"/>
                  </a:cubicBezTo>
                  <a:cubicBezTo>
                    <a:pt x="478" y="578"/>
                    <a:pt x="467" y="567"/>
                    <a:pt x="459" y="550"/>
                  </a:cubicBezTo>
                  <a:cubicBezTo>
                    <a:pt x="450" y="534"/>
                    <a:pt x="439" y="525"/>
                    <a:pt x="424" y="514"/>
                  </a:cubicBezTo>
                  <a:cubicBezTo>
                    <a:pt x="409" y="502"/>
                    <a:pt x="405" y="500"/>
                    <a:pt x="400" y="482"/>
                  </a:cubicBezTo>
                  <a:cubicBezTo>
                    <a:pt x="395" y="464"/>
                    <a:pt x="385" y="462"/>
                    <a:pt x="371" y="450"/>
                  </a:cubicBezTo>
                  <a:cubicBezTo>
                    <a:pt x="357" y="437"/>
                    <a:pt x="360" y="427"/>
                    <a:pt x="361" y="416"/>
                  </a:cubicBezTo>
                  <a:cubicBezTo>
                    <a:pt x="362" y="405"/>
                    <a:pt x="353" y="398"/>
                    <a:pt x="343" y="393"/>
                  </a:cubicBezTo>
                  <a:cubicBezTo>
                    <a:pt x="333" y="387"/>
                    <a:pt x="339" y="378"/>
                    <a:pt x="339" y="373"/>
                  </a:cubicBezTo>
                  <a:cubicBezTo>
                    <a:pt x="339" y="367"/>
                    <a:pt x="328" y="361"/>
                    <a:pt x="314" y="354"/>
                  </a:cubicBezTo>
                  <a:cubicBezTo>
                    <a:pt x="300" y="346"/>
                    <a:pt x="306" y="333"/>
                    <a:pt x="306" y="314"/>
                  </a:cubicBezTo>
                  <a:cubicBezTo>
                    <a:pt x="306" y="295"/>
                    <a:pt x="311" y="276"/>
                    <a:pt x="314" y="265"/>
                  </a:cubicBezTo>
                  <a:cubicBezTo>
                    <a:pt x="318" y="253"/>
                    <a:pt x="330" y="255"/>
                    <a:pt x="339" y="266"/>
                  </a:cubicBezTo>
                  <a:cubicBezTo>
                    <a:pt x="348" y="276"/>
                    <a:pt x="360" y="284"/>
                    <a:pt x="374" y="302"/>
                  </a:cubicBezTo>
                  <a:cubicBezTo>
                    <a:pt x="388" y="320"/>
                    <a:pt x="388" y="302"/>
                    <a:pt x="389" y="292"/>
                  </a:cubicBezTo>
                  <a:cubicBezTo>
                    <a:pt x="390" y="282"/>
                    <a:pt x="408" y="266"/>
                    <a:pt x="411" y="258"/>
                  </a:cubicBezTo>
                  <a:cubicBezTo>
                    <a:pt x="415" y="251"/>
                    <a:pt x="427" y="261"/>
                    <a:pt x="443" y="266"/>
                  </a:cubicBezTo>
                  <a:cubicBezTo>
                    <a:pt x="459" y="271"/>
                    <a:pt x="457" y="258"/>
                    <a:pt x="461" y="248"/>
                  </a:cubicBezTo>
                  <a:cubicBezTo>
                    <a:pt x="465" y="238"/>
                    <a:pt x="473" y="253"/>
                    <a:pt x="490" y="268"/>
                  </a:cubicBezTo>
                  <a:cubicBezTo>
                    <a:pt x="507" y="283"/>
                    <a:pt x="502" y="270"/>
                    <a:pt x="510" y="268"/>
                  </a:cubicBezTo>
                  <a:cubicBezTo>
                    <a:pt x="518" y="267"/>
                    <a:pt x="525" y="273"/>
                    <a:pt x="534" y="283"/>
                  </a:cubicBezTo>
                  <a:cubicBezTo>
                    <a:pt x="543" y="293"/>
                    <a:pt x="560" y="276"/>
                    <a:pt x="567" y="276"/>
                  </a:cubicBezTo>
                  <a:cubicBezTo>
                    <a:pt x="575" y="276"/>
                    <a:pt x="582" y="293"/>
                    <a:pt x="593" y="294"/>
                  </a:cubicBezTo>
                  <a:cubicBezTo>
                    <a:pt x="604" y="295"/>
                    <a:pt x="609" y="286"/>
                    <a:pt x="616" y="286"/>
                  </a:cubicBezTo>
                  <a:cubicBezTo>
                    <a:pt x="624" y="285"/>
                    <a:pt x="622" y="292"/>
                    <a:pt x="634" y="290"/>
                  </a:cubicBezTo>
                  <a:cubicBezTo>
                    <a:pt x="647" y="287"/>
                    <a:pt x="629" y="275"/>
                    <a:pt x="662" y="283"/>
                  </a:cubicBezTo>
                  <a:cubicBezTo>
                    <a:pt x="675" y="286"/>
                    <a:pt x="679" y="289"/>
                    <a:pt x="679" y="290"/>
                  </a:cubicBezTo>
                  <a:cubicBezTo>
                    <a:pt x="685" y="288"/>
                    <a:pt x="688" y="285"/>
                    <a:pt x="697" y="291"/>
                  </a:cubicBezTo>
                  <a:cubicBezTo>
                    <a:pt x="707" y="296"/>
                    <a:pt x="702" y="300"/>
                    <a:pt x="712" y="300"/>
                  </a:cubicBezTo>
                  <a:cubicBezTo>
                    <a:pt x="722" y="300"/>
                    <a:pt x="722" y="305"/>
                    <a:pt x="722" y="316"/>
                  </a:cubicBezTo>
                  <a:cubicBezTo>
                    <a:pt x="722" y="327"/>
                    <a:pt x="726" y="326"/>
                    <a:pt x="734" y="328"/>
                  </a:cubicBezTo>
                  <a:cubicBezTo>
                    <a:pt x="742" y="330"/>
                    <a:pt x="751" y="325"/>
                    <a:pt x="758" y="321"/>
                  </a:cubicBezTo>
                  <a:cubicBezTo>
                    <a:pt x="760" y="320"/>
                    <a:pt x="762" y="317"/>
                    <a:pt x="763" y="315"/>
                  </a:cubicBezTo>
                  <a:cubicBezTo>
                    <a:pt x="762" y="315"/>
                    <a:pt x="762" y="315"/>
                    <a:pt x="761" y="315"/>
                  </a:cubicBezTo>
                  <a:cubicBezTo>
                    <a:pt x="753" y="313"/>
                    <a:pt x="758" y="282"/>
                    <a:pt x="761" y="272"/>
                  </a:cubicBezTo>
                  <a:cubicBezTo>
                    <a:pt x="765" y="262"/>
                    <a:pt x="788" y="272"/>
                    <a:pt x="799" y="266"/>
                  </a:cubicBezTo>
                  <a:cubicBezTo>
                    <a:pt x="811" y="259"/>
                    <a:pt x="801" y="257"/>
                    <a:pt x="794" y="254"/>
                  </a:cubicBezTo>
                  <a:cubicBezTo>
                    <a:pt x="786" y="251"/>
                    <a:pt x="762" y="240"/>
                    <a:pt x="755" y="233"/>
                  </a:cubicBezTo>
                  <a:cubicBezTo>
                    <a:pt x="747" y="227"/>
                    <a:pt x="750" y="213"/>
                    <a:pt x="754" y="207"/>
                  </a:cubicBezTo>
                  <a:cubicBezTo>
                    <a:pt x="758" y="201"/>
                    <a:pt x="746" y="197"/>
                    <a:pt x="740" y="196"/>
                  </a:cubicBezTo>
                  <a:cubicBezTo>
                    <a:pt x="733" y="195"/>
                    <a:pt x="734" y="189"/>
                    <a:pt x="738" y="182"/>
                  </a:cubicBezTo>
                  <a:cubicBezTo>
                    <a:pt x="742" y="174"/>
                    <a:pt x="729" y="159"/>
                    <a:pt x="728" y="147"/>
                  </a:cubicBezTo>
                  <a:cubicBezTo>
                    <a:pt x="728" y="142"/>
                    <a:pt x="729" y="138"/>
                    <a:pt x="731" y="134"/>
                  </a:cubicBezTo>
                  <a:cubicBezTo>
                    <a:pt x="727" y="130"/>
                    <a:pt x="721" y="126"/>
                    <a:pt x="716" y="127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25" name="Google Shape;325;p50"/>
            <p:cNvSpPr/>
            <p:nvPr/>
          </p:nvSpPr>
          <p:spPr>
            <a:xfrm>
              <a:off x="-8883651" y="2106613"/>
              <a:ext cx="438149" cy="303213"/>
            </a:xfrm>
            <a:custGeom>
              <a:rect b="b" l="l" r="r" t="t"/>
              <a:pathLst>
                <a:path extrusionOk="0" h="295" w="429">
                  <a:moveTo>
                    <a:pt x="407" y="10"/>
                  </a:moveTo>
                  <a:cubicBezTo>
                    <a:pt x="405" y="0"/>
                    <a:pt x="389" y="1"/>
                    <a:pt x="374" y="1"/>
                  </a:cubicBezTo>
                  <a:cubicBezTo>
                    <a:pt x="359" y="1"/>
                    <a:pt x="361" y="30"/>
                    <a:pt x="360" y="34"/>
                  </a:cubicBezTo>
                  <a:cubicBezTo>
                    <a:pt x="359" y="39"/>
                    <a:pt x="343" y="29"/>
                    <a:pt x="340" y="29"/>
                  </a:cubicBezTo>
                  <a:cubicBezTo>
                    <a:pt x="338" y="28"/>
                    <a:pt x="306" y="29"/>
                    <a:pt x="304" y="40"/>
                  </a:cubicBezTo>
                  <a:cubicBezTo>
                    <a:pt x="301" y="50"/>
                    <a:pt x="291" y="46"/>
                    <a:pt x="282" y="49"/>
                  </a:cubicBezTo>
                  <a:cubicBezTo>
                    <a:pt x="272" y="53"/>
                    <a:pt x="250" y="47"/>
                    <a:pt x="240" y="41"/>
                  </a:cubicBezTo>
                  <a:cubicBezTo>
                    <a:pt x="230" y="35"/>
                    <a:pt x="216" y="50"/>
                    <a:pt x="209" y="57"/>
                  </a:cubicBezTo>
                  <a:cubicBezTo>
                    <a:pt x="203" y="63"/>
                    <a:pt x="177" y="93"/>
                    <a:pt x="173" y="99"/>
                  </a:cubicBezTo>
                  <a:cubicBezTo>
                    <a:pt x="169" y="105"/>
                    <a:pt x="165" y="102"/>
                    <a:pt x="162" y="98"/>
                  </a:cubicBezTo>
                  <a:cubicBezTo>
                    <a:pt x="160" y="94"/>
                    <a:pt x="148" y="88"/>
                    <a:pt x="127" y="85"/>
                  </a:cubicBezTo>
                  <a:cubicBezTo>
                    <a:pt x="107" y="83"/>
                    <a:pt x="107" y="73"/>
                    <a:pt x="101" y="68"/>
                  </a:cubicBezTo>
                  <a:cubicBezTo>
                    <a:pt x="95" y="64"/>
                    <a:pt x="53" y="73"/>
                    <a:pt x="43" y="74"/>
                  </a:cubicBezTo>
                  <a:cubicBezTo>
                    <a:pt x="33" y="75"/>
                    <a:pt x="23" y="94"/>
                    <a:pt x="17" y="98"/>
                  </a:cubicBezTo>
                  <a:cubicBezTo>
                    <a:pt x="11" y="102"/>
                    <a:pt x="5" y="118"/>
                    <a:pt x="2" y="128"/>
                  </a:cubicBezTo>
                  <a:cubicBezTo>
                    <a:pt x="0" y="138"/>
                    <a:pt x="26" y="138"/>
                    <a:pt x="39" y="140"/>
                  </a:cubicBezTo>
                  <a:cubicBezTo>
                    <a:pt x="51" y="141"/>
                    <a:pt x="19" y="160"/>
                    <a:pt x="14" y="168"/>
                  </a:cubicBezTo>
                  <a:cubicBezTo>
                    <a:pt x="8" y="177"/>
                    <a:pt x="28" y="178"/>
                    <a:pt x="38" y="179"/>
                  </a:cubicBezTo>
                  <a:cubicBezTo>
                    <a:pt x="48" y="180"/>
                    <a:pt x="40" y="198"/>
                    <a:pt x="38" y="204"/>
                  </a:cubicBezTo>
                  <a:cubicBezTo>
                    <a:pt x="37" y="206"/>
                    <a:pt x="36" y="211"/>
                    <a:pt x="37" y="215"/>
                  </a:cubicBezTo>
                  <a:cubicBezTo>
                    <a:pt x="39" y="215"/>
                    <a:pt x="42" y="215"/>
                    <a:pt x="46" y="214"/>
                  </a:cubicBezTo>
                  <a:cubicBezTo>
                    <a:pt x="58" y="209"/>
                    <a:pt x="56" y="215"/>
                    <a:pt x="59" y="224"/>
                  </a:cubicBezTo>
                  <a:cubicBezTo>
                    <a:pt x="63" y="232"/>
                    <a:pt x="76" y="231"/>
                    <a:pt x="85" y="242"/>
                  </a:cubicBezTo>
                  <a:cubicBezTo>
                    <a:pt x="94" y="253"/>
                    <a:pt x="67" y="252"/>
                    <a:pt x="49" y="263"/>
                  </a:cubicBezTo>
                  <a:cubicBezTo>
                    <a:pt x="36" y="272"/>
                    <a:pt x="33" y="269"/>
                    <a:pt x="31" y="273"/>
                  </a:cubicBezTo>
                  <a:cubicBezTo>
                    <a:pt x="47" y="275"/>
                    <a:pt x="66" y="280"/>
                    <a:pt x="75" y="283"/>
                  </a:cubicBezTo>
                  <a:cubicBezTo>
                    <a:pt x="90" y="288"/>
                    <a:pt x="80" y="278"/>
                    <a:pt x="94" y="274"/>
                  </a:cubicBezTo>
                  <a:cubicBezTo>
                    <a:pt x="108" y="270"/>
                    <a:pt x="122" y="281"/>
                    <a:pt x="141" y="273"/>
                  </a:cubicBezTo>
                  <a:cubicBezTo>
                    <a:pt x="159" y="266"/>
                    <a:pt x="163" y="247"/>
                    <a:pt x="173" y="238"/>
                  </a:cubicBezTo>
                  <a:cubicBezTo>
                    <a:pt x="183" y="230"/>
                    <a:pt x="183" y="259"/>
                    <a:pt x="191" y="271"/>
                  </a:cubicBezTo>
                  <a:cubicBezTo>
                    <a:pt x="199" y="282"/>
                    <a:pt x="216" y="278"/>
                    <a:pt x="231" y="276"/>
                  </a:cubicBezTo>
                  <a:cubicBezTo>
                    <a:pt x="246" y="273"/>
                    <a:pt x="252" y="295"/>
                    <a:pt x="266" y="295"/>
                  </a:cubicBezTo>
                  <a:cubicBezTo>
                    <a:pt x="279" y="295"/>
                    <a:pt x="272" y="274"/>
                    <a:pt x="270" y="265"/>
                  </a:cubicBezTo>
                  <a:cubicBezTo>
                    <a:pt x="267" y="256"/>
                    <a:pt x="275" y="253"/>
                    <a:pt x="279" y="245"/>
                  </a:cubicBezTo>
                  <a:cubicBezTo>
                    <a:pt x="283" y="237"/>
                    <a:pt x="275" y="234"/>
                    <a:pt x="279" y="223"/>
                  </a:cubicBezTo>
                  <a:cubicBezTo>
                    <a:pt x="283" y="213"/>
                    <a:pt x="300" y="212"/>
                    <a:pt x="313" y="207"/>
                  </a:cubicBezTo>
                  <a:cubicBezTo>
                    <a:pt x="326" y="202"/>
                    <a:pt x="321" y="191"/>
                    <a:pt x="323" y="178"/>
                  </a:cubicBezTo>
                  <a:cubicBezTo>
                    <a:pt x="325" y="165"/>
                    <a:pt x="321" y="160"/>
                    <a:pt x="314" y="156"/>
                  </a:cubicBezTo>
                  <a:cubicBezTo>
                    <a:pt x="307" y="152"/>
                    <a:pt x="330" y="128"/>
                    <a:pt x="336" y="126"/>
                  </a:cubicBezTo>
                  <a:cubicBezTo>
                    <a:pt x="343" y="123"/>
                    <a:pt x="359" y="119"/>
                    <a:pt x="366" y="114"/>
                  </a:cubicBezTo>
                  <a:cubicBezTo>
                    <a:pt x="374" y="109"/>
                    <a:pt x="369" y="104"/>
                    <a:pt x="386" y="103"/>
                  </a:cubicBezTo>
                  <a:cubicBezTo>
                    <a:pt x="403" y="102"/>
                    <a:pt x="404" y="88"/>
                    <a:pt x="407" y="76"/>
                  </a:cubicBezTo>
                  <a:cubicBezTo>
                    <a:pt x="409" y="65"/>
                    <a:pt x="420" y="64"/>
                    <a:pt x="429" y="64"/>
                  </a:cubicBezTo>
                  <a:cubicBezTo>
                    <a:pt x="428" y="53"/>
                    <a:pt x="427" y="44"/>
                    <a:pt x="423" y="41"/>
                  </a:cubicBezTo>
                  <a:cubicBezTo>
                    <a:pt x="416" y="34"/>
                    <a:pt x="408" y="21"/>
                    <a:pt x="407" y="10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26" name="Google Shape;326;p50"/>
            <p:cNvSpPr/>
            <p:nvPr/>
          </p:nvSpPr>
          <p:spPr>
            <a:xfrm>
              <a:off x="-8488363" y="1736725"/>
              <a:ext cx="939799" cy="604839"/>
            </a:xfrm>
            <a:custGeom>
              <a:rect b="b" l="l" r="r" t="t"/>
              <a:pathLst>
                <a:path extrusionOk="0" h="590" w="917">
                  <a:moveTo>
                    <a:pt x="903" y="133"/>
                  </a:moveTo>
                  <a:cubicBezTo>
                    <a:pt x="878" y="113"/>
                    <a:pt x="894" y="110"/>
                    <a:pt x="866" y="87"/>
                  </a:cubicBezTo>
                  <a:cubicBezTo>
                    <a:pt x="838" y="64"/>
                    <a:pt x="822" y="70"/>
                    <a:pt x="822" y="50"/>
                  </a:cubicBezTo>
                  <a:cubicBezTo>
                    <a:pt x="822" y="49"/>
                    <a:pt x="822" y="47"/>
                    <a:pt x="822" y="46"/>
                  </a:cubicBezTo>
                  <a:cubicBezTo>
                    <a:pt x="814" y="46"/>
                    <a:pt x="810" y="47"/>
                    <a:pt x="803" y="50"/>
                  </a:cubicBezTo>
                  <a:cubicBezTo>
                    <a:pt x="783" y="60"/>
                    <a:pt x="776" y="65"/>
                    <a:pt x="769" y="65"/>
                  </a:cubicBezTo>
                  <a:cubicBezTo>
                    <a:pt x="763" y="65"/>
                    <a:pt x="727" y="12"/>
                    <a:pt x="709" y="25"/>
                  </a:cubicBezTo>
                  <a:cubicBezTo>
                    <a:pt x="691" y="37"/>
                    <a:pt x="689" y="61"/>
                    <a:pt x="668" y="44"/>
                  </a:cubicBezTo>
                  <a:cubicBezTo>
                    <a:pt x="646" y="27"/>
                    <a:pt x="628" y="0"/>
                    <a:pt x="611" y="23"/>
                  </a:cubicBezTo>
                  <a:cubicBezTo>
                    <a:pt x="595" y="45"/>
                    <a:pt x="579" y="70"/>
                    <a:pt x="573" y="82"/>
                  </a:cubicBezTo>
                  <a:cubicBezTo>
                    <a:pt x="568" y="94"/>
                    <a:pt x="541" y="80"/>
                    <a:pt x="530" y="100"/>
                  </a:cubicBezTo>
                  <a:cubicBezTo>
                    <a:pt x="518" y="120"/>
                    <a:pt x="510" y="115"/>
                    <a:pt x="503" y="100"/>
                  </a:cubicBezTo>
                  <a:cubicBezTo>
                    <a:pt x="497" y="85"/>
                    <a:pt x="465" y="92"/>
                    <a:pt x="463" y="100"/>
                  </a:cubicBezTo>
                  <a:cubicBezTo>
                    <a:pt x="462" y="108"/>
                    <a:pt x="446" y="108"/>
                    <a:pt x="441" y="113"/>
                  </a:cubicBezTo>
                  <a:cubicBezTo>
                    <a:pt x="435" y="118"/>
                    <a:pt x="369" y="110"/>
                    <a:pt x="368" y="120"/>
                  </a:cubicBezTo>
                  <a:cubicBezTo>
                    <a:pt x="367" y="130"/>
                    <a:pt x="349" y="147"/>
                    <a:pt x="354" y="160"/>
                  </a:cubicBezTo>
                  <a:cubicBezTo>
                    <a:pt x="359" y="173"/>
                    <a:pt x="334" y="185"/>
                    <a:pt x="319" y="185"/>
                  </a:cubicBezTo>
                  <a:cubicBezTo>
                    <a:pt x="304" y="185"/>
                    <a:pt x="283" y="186"/>
                    <a:pt x="256" y="185"/>
                  </a:cubicBezTo>
                  <a:cubicBezTo>
                    <a:pt x="230" y="183"/>
                    <a:pt x="235" y="178"/>
                    <a:pt x="215" y="168"/>
                  </a:cubicBezTo>
                  <a:cubicBezTo>
                    <a:pt x="195" y="158"/>
                    <a:pt x="168" y="128"/>
                    <a:pt x="155" y="133"/>
                  </a:cubicBezTo>
                  <a:cubicBezTo>
                    <a:pt x="142" y="137"/>
                    <a:pt x="127" y="158"/>
                    <a:pt x="128" y="170"/>
                  </a:cubicBezTo>
                  <a:cubicBezTo>
                    <a:pt x="130" y="181"/>
                    <a:pt x="118" y="198"/>
                    <a:pt x="104" y="198"/>
                  </a:cubicBezTo>
                  <a:cubicBezTo>
                    <a:pt x="89" y="198"/>
                    <a:pt x="74" y="180"/>
                    <a:pt x="70" y="185"/>
                  </a:cubicBezTo>
                  <a:cubicBezTo>
                    <a:pt x="67" y="190"/>
                    <a:pt x="40" y="210"/>
                    <a:pt x="57" y="215"/>
                  </a:cubicBezTo>
                  <a:cubicBezTo>
                    <a:pt x="74" y="220"/>
                    <a:pt x="87" y="238"/>
                    <a:pt x="77" y="241"/>
                  </a:cubicBezTo>
                  <a:cubicBezTo>
                    <a:pt x="67" y="244"/>
                    <a:pt x="32" y="246"/>
                    <a:pt x="34" y="258"/>
                  </a:cubicBezTo>
                  <a:cubicBezTo>
                    <a:pt x="36" y="269"/>
                    <a:pt x="46" y="274"/>
                    <a:pt x="43" y="294"/>
                  </a:cubicBezTo>
                  <a:cubicBezTo>
                    <a:pt x="40" y="314"/>
                    <a:pt x="45" y="349"/>
                    <a:pt x="34" y="347"/>
                  </a:cubicBezTo>
                  <a:cubicBezTo>
                    <a:pt x="27" y="346"/>
                    <a:pt x="11" y="351"/>
                    <a:pt x="0" y="362"/>
                  </a:cubicBezTo>
                  <a:cubicBezTo>
                    <a:pt x="10" y="362"/>
                    <a:pt x="19" y="364"/>
                    <a:pt x="20" y="371"/>
                  </a:cubicBezTo>
                  <a:cubicBezTo>
                    <a:pt x="21" y="382"/>
                    <a:pt x="29" y="400"/>
                    <a:pt x="36" y="406"/>
                  </a:cubicBezTo>
                  <a:cubicBezTo>
                    <a:pt x="40" y="409"/>
                    <a:pt x="41" y="422"/>
                    <a:pt x="42" y="434"/>
                  </a:cubicBezTo>
                  <a:cubicBezTo>
                    <a:pt x="42" y="434"/>
                    <a:pt x="43" y="434"/>
                    <a:pt x="43" y="434"/>
                  </a:cubicBezTo>
                  <a:cubicBezTo>
                    <a:pt x="52" y="434"/>
                    <a:pt x="83" y="459"/>
                    <a:pt x="91" y="459"/>
                  </a:cubicBezTo>
                  <a:cubicBezTo>
                    <a:pt x="99" y="460"/>
                    <a:pt x="104" y="470"/>
                    <a:pt x="104" y="476"/>
                  </a:cubicBezTo>
                  <a:cubicBezTo>
                    <a:pt x="105" y="481"/>
                    <a:pt x="133" y="509"/>
                    <a:pt x="142" y="509"/>
                  </a:cubicBezTo>
                  <a:cubicBezTo>
                    <a:pt x="151" y="509"/>
                    <a:pt x="152" y="515"/>
                    <a:pt x="153" y="530"/>
                  </a:cubicBezTo>
                  <a:cubicBezTo>
                    <a:pt x="154" y="545"/>
                    <a:pt x="156" y="542"/>
                    <a:pt x="180" y="538"/>
                  </a:cubicBezTo>
                  <a:cubicBezTo>
                    <a:pt x="204" y="535"/>
                    <a:pt x="189" y="537"/>
                    <a:pt x="199" y="546"/>
                  </a:cubicBezTo>
                  <a:cubicBezTo>
                    <a:pt x="209" y="554"/>
                    <a:pt x="204" y="561"/>
                    <a:pt x="213" y="560"/>
                  </a:cubicBezTo>
                  <a:cubicBezTo>
                    <a:pt x="222" y="558"/>
                    <a:pt x="230" y="565"/>
                    <a:pt x="242" y="578"/>
                  </a:cubicBezTo>
                  <a:cubicBezTo>
                    <a:pt x="254" y="590"/>
                    <a:pt x="302" y="582"/>
                    <a:pt x="318" y="578"/>
                  </a:cubicBezTo>
                  <a:cubicBezTo>
                    <a:pt x="333" y="574"/>
                    <a:pt x="348" y="555"/>
                    <a:pt x="356" y="552"/>
                  </a:cubicBezTo>
                  <a:cubicBezTo>
                    <a:pt x="361" y="551"/>
                    <a:pt x="367" y="555"/>
                    <a:pt x="371" y="559"/>
                  </a:cubicBezTo>
                  <a:cubicBezTo>
                    <a:pt x="374" y="554"/>
                    <a:pt x="379" y="550"/>
                    <a:pt x="385" y="548"/>
                  </a:cubicBezTo>
                  <a:cubicBezTo>
                    <a:pt x="395" y="545"/>
                    <a:pt x="394" y="536"/>
                    <a:pt x="400" y="529"/>
                  </a:cubicBezTo>
                  <a:cubicBezTo>
                    <a:pt x="407" y="523"/>
                    <a:pt x="410" y="533"/>
                    <a:pt x="414" y="537"/>
                  </a:cubicBezTo>
                  <a:cubicBezTo>
                    <a:pt x="417" y="541"/>
                    <a:pt x="437" y="524"/>
                    <a:pt x="444" y="523"/>
                  </a:cubicBezTo>
                  <a:cubicBezTo>
                    <a:pt x="452" y="522"/>
                    <a:pt x="463" y="502"/>
                    <a:pt x="469" y="496"/>
                  </a:cubicBezTo>
                  <a:cubicBezTo>
                    <a:pt x="476" y="490"/>
                    <a:pt x="483" y="497"/>
                    <a:pt x="492" y="506"/>
                  </a:cubicBezTo>
                  <a:cubicBezTo>
                    <a:pt x="500" y="514"/>
                    <a:pt x="520" y="505"/>
                    <a:pt x="542" y="506"/>
                  </a:cubicBezTo>
                  <a:cubicBezTo>
                    <a:pt x="553" y="506"/>
                    <a:pt x="559" y="510"/>
                    <a:pt x="563" y="514"/>
                  </a:cubicBezTo>
                  <a:cubicBezTo>
                    <a:pt x="566" y="513"/>
                    <a:pt x="569" y="512"/>
                    <a:pt x="572" y="512"/>
                  </a:cubicBezTo>
                  <a:cubicBezTo>
                    <a:pt x="592" y="508"/>
                    <a:pt x="599" y="513"/>
                    <a:pt x="612" y="498"/>
                  </a:cubicBezTo>
                  <a:cubicBezTo>
                    <a:pt x="625" y="484"/>
                    <a:pt x="623" y="465"/>
                    <a:pt x="642" y="478"/>
                  </a:cubicBezTo>
                  <a:cubicBezTo>
                    <a:pt x="661" y="492"/>
                    <a:pt x="671" y="464"/>
                    <a:pt x="684" y="463"/>
                  </a:cubicBezTo>
                  <a:cubicBezTo>
                    <a:pt x="697" y="462"/>
                    <a:pt x="697" y="453"/>
                    <a:pt x="697" y="435"/>
                  </a:cubicBezTo>
                  <a:cubicBezTo>
                    <a:pt x="697" y="418"/>
                    <a:pt x="702" y="406"/>
                    <a:pt x="714" y="391"/>
                  </a:cubicBezTo>
                  <a:cubicBezTo>
                    <a:pt x="726" y="376"/>
                    <a:pt x="753" y="373"/>
                    <a:pt x="754" y="352"/>
                  </a:cubicBezTo>
                  <a:cubicBezTo>
                    <a:pt x="755" y="331"/>
                    <a:pt x="767" y="312"/>
                    <a:pt x="769" y="306"/>
                  </a:cubicBezTo>
                  <a:cubicBezTo>
                    <a:pt x="771" y="299"/>
                    <a:pt x="778" y="289"/>
                    <a:pt x="782" y="284"/>
                  </a:cubicBezTo>
                  <a:cubicBezTo>
                    <a:pt x="787" y="278"/>
                    <a:pt x="792" y="268"/>
                    <a:pt x="792" y="254"/>
                  </a:cubicBezTo>
                  <a:cubicBezTo>
                    <a:pt x="792" y="240"/>
                    <a:pt x="796" y="241"/>
                    <a:pt x="802" y="236"/>
                  </a:cubicBezTo>
                  <a:cubicBezTo>
                    <a:pt x="809" y="232"/>
                    <a:pt x="813" y="230"/>
                    <a:pt x="820" y="214"/>
                  </a:cubicBezTo>
                  <a:cubicBezTo>
                    <a:pt x="827" y="199"/>
                    <a:pt x="821" y="201"/>
                    <a:pt x="832" y="197"/>
                  </a:cubicBezTo>
                  <a:cubicBezTo>
                    <a:pt x="843" y="194"/>
                    <a:pt x="844" y="193"/>
                    <a:pt x="854" y="181"/>
                  </a:cubicBezTo>
                  <a:cubicBezTo>
                    <a:pt x="864" y="169"/>
                    <a:pt x="861" y="180"/>
                    <a:pt x="878" y="189"/>
                  </a:cubicBezTo>
                  <a:cubicBezTo>
                    <a:pt x="894" y="197"/>
                    <a:pt x="888" y="181"/>
                    <a:pt x="896" y="173"/>
                  </a:cubicBezTo>
                  <a:cubicBezTo>
                    <a:pt x="905" y="165"/>
                    <a:pt x="914" y="165"/>
                    <a:pt x="915" y="153"/>
                  </a:cubicBezTo>
                  <a:cubicBezTo>
                    <a:pt x="916" y="149"/>
                    <a:pt x="916" y="143"/>
                    <a:pt x="917" y="137"/>
                  </a:cubicBezTo>
                  <a:cubicBezTo>
                    <a:pt x="913" y="138"/>
                    <a:pt x="909" y="137"/>
                    <a:pt x="903" y="133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27" name="Google Shape;327;p50"/>
            <p:cNvSpPr/>
            <p:nvPr/>
          </p:nvSpPr>
          <p:spPr>
            <a:xfrm>
              <a:off x="-8380413" y="1527175"/>
              <a:ext cx="779463" cy="400050"/>
            </a:xfrm>
            <a:custGeom>
              <a:rect b="b" l="l" r="r" t="t"/>
              <a:pathLst>
                <a:path extrusionOk="0" h="391" w="762">
                  <a:moveTo>
                    <a:pt x="739" y="114"/>
                  </a:moveTo>
                  <a:cubicBezTo>
                    <a:pt x="711" y="95"/>
                    <a:pt x="703" y="78"/>
                    <a:pt x="680" y="63"/>
                  </a:cubicBezTo>
                  <a:cubicBezTo>
                    <a:pt x="656" y="48"/>
                    <a:pt x="600" y="40"/>
                    <a:pt x="588" y="48"/>
                  </a:cubicBezTo>
                  <a:cubicBezTo>
                    <a:pt x="577" y="56"/>
                    <a:pt x="560" y="81"/>
                    <a:pt x="545" y="70"/>
                  </a:cubicBezTo>
                  <a:cubicBezTo>
                    <a:pt x="530" y="58"/>
                    <a:pt x="461" y="46"/>
                    <a:pt x="451" y="58"/>
                  </a:cubicBezTo>
                  <a:cubicBezTo>
                    <a:pt x="441" y="70"/>
                    <a:pt x="454" y="91"/>
                    <a:pt x="429" y="86"/>
                  </a:cubicBezTo>
                  <a:cubicBezTo>
                    <a:pt x="404" y="81"/>
                    <a:pt x="388" y="91"/>
                    <a:pt x="391" y="71"/>
                  </a:cubicBezTo>
                  <a:cubicBezTo>
                    <a:pt x="394" y="51"/>
                    <a:pt x="391" y="68"/>
                    <a:pt x="373" y="48"/>
                  </a:cubicBezTo>
                  <a:cubicBezTo>
                    <a:pt x="354" y="28"/>
                    <a:pt x="366" y="0"/>
                    <a:pt x="346" y="10"/>
                  </a:cubicBezTo>
                  <a:cubicBezTo>
                    <a:pt x="326" y="20"/>
                    <a:pt x="310" y="56"/>
                    <a:pt x="291" y="51"/>
                  </a:cubicBezTo>
                  <a:cubicBezTo>
                    <a:pt x="273" y="46"/>
                    <a:pt x="275" y="43"/>
                    <a:pt x="263" y="27"/>
                  </a:cubicBezTo>
                  <a:cubicBezTo>
                    <a:pt x="263" y="26"/>
                    <a:pt x="262" y="25"/>
                    <a:pt x="262" y="25"/>
                  </a:cubicBezTo>
                  <a:cubicBezTo>
                    <a:pt x="255" y="28"/>
                    <a:pt x="246" y="31"/>
                    <a:pt x="238" y="31"/>
                  </a:cubicBezTo>
                  <a:cubicBezTo>
                    <a:pt x="223" y="33"/>
                    <a:pt x="189" y="61"/>
                    <a:pt x="190" y="66"/>
                  </a:cubicBezTo>
                  <a:cubicBezTo>
                    <a:pt x="192" y="71"/>
                    <a:pt x="160" y="90"/>
                    <a:pt x="162" y="109"/>
                  </a:cubicBezTo>
                  <a:cubicBezTo>
                    <a:pt x="164" y="129"/>
                    <a:pt x="159" y="136"/>
                    <a:pt x="142" y="143"/>
                  </a:cubicBezTo>
                  <a:cubicBezTo>
                    <a:pt x="126" y="149"/>
                    <a:pt x="123" y="149"/>
                    <a:pt x="104" y="163"/>
                  </a:cubicBezTo>
                  <a:cubicBezTo>
                    <a:pt x="84" y="176"/>
                    <a:pt x="71" y="176"/>
                    <a:pt x="56" y="171"/>
                  </a:cubicBezTo>
                  <a:cubicBezTo>
                    <a:pt x="41" y="166"/>
                    <a:pt x="33" y="152"/>
                    <a:pt x="24" y="174"/>
                  </a:cubicBezTo>
                  <a:cubicBezTo>
                    <a:pt x="16" y="196"/>
                    <a:pt x="0" y="199"/>
                    <a:pt x="4" y="219"/>
                  </a:cubicBezTo>
                  <a:cubicBezTo>
                    <a:pt x="9" y="239"/>
                    <a:pt x="8" y="266"/>
                    <a:pt x="4" y="279"/>
                  </a:cubicBezTo>
                  <a:cubicBezTo>
                    <a:pt x="1" y="288"/>
                    <a:pt x="31" y="314"/>
                    <a:pt x="44" y="341"/>
                  </a:cubicBezTo>
                  <a:cubicBezTo>
                    <a:pt x="47" y="339"/>
                    <a:pt x="49" y="338"/>
                    <a:pt x="51" y="338"/>
                  </a:cubicBezTo>
                  <a:cubicBezTo>
                    <a:pt x="64" y="333"/>
                    <a:pt x="91" y="363"/>
                    <a:pt x="111" y="373"/>
                  </a:cubicBezTo>
                  <a:cubicBezTo>
                    <a:pt x="131" y="383"/>
                    <a:pt x="126" y="388"/>
                    <a:pt x="152" y="390"/>
                  </a:cubicBezTo>
                  <a:cubicBezTo>
                    <a:pt x="179" y="391"/>
                    <a:pt x="200" y="390"/>
                    <a:pt x="215" y="390"/>
                  </a:cubicBezTo>
                  <a:cubicBezTo>
                    <a:pt x="230" y="390"/>
                    <a:pt x="255" y="378"/>
                    <a:pt x="250" y="365"/>
                  </a:cubicBezTo>
                  <a:cubicBezTo>
                    <a:pt x="245" y="352"/>
                    <a:pt x="263" y="335"/>
                    <a:pt x="264" y="325"/>
                  </a:cubicBezTo>
                  <a:cubicBezTo>
                    <a:pt x="265" y="315"/>
                    <a:pt x="331" y="323"/>
                    <a:pt x="337" y="318"/>
                  </a:cubicBezTo>
                  <a:cubicBezTo>
                    <a:pt x="342" y="313"/>
                    <a:pt x="358" y="313"/>
                    <a:pt x="359" y="305"/>
                  </a:cubicBezTo>
                  <a:cubicBezTo>
                    <a:pt x="361" y="297"/>
                    <a:pt x="393" y="290"/>
                    <a:pt x="399" y="305"/>
                  </a:cubicBezTo>
                  <a:cubicBezTo>
                    <a:pt x="406" y="320"/>
                    <a:pt x="414" y="325"/>
                    <a:pt x="426" y="305"/>
                  </a:cubicBezTo>
                  <a:cubicBezTo>
                    <a:pt x="437" y="285"/>
                    <a:pt x="464" y="299"/>
                    <a:pt x="469" y="287"/>
                  </a:cubicBezTo>
                  <a:cubicBezTo>
                    <a:pt x="475" y="275"/>
                    <a:pt x="491" y="250"/>
                    <a:pt x="507" y="228"/>
                  </a:cubicBezTo>
                  <a:cubicBezTo>
                    <a:pt x="524" y="205"/>
                    <a:pt x="542" y="232"/>
                    <a:pt x="563" y="249"/>
                  </a:cubicBezTo>
                  <a:cubicBezTo>
                    <a:pt x="585" y="266"/>
                    <a:pt x="587" y="242"/>
                    <a:pt x="605" y="230"/>
                  </a:cubicBezTo>
                  <a:cubicBezTo>
                    <a:pt x="623" y="217"/>
                    <a:pt x="658" y="270"/>
                    <a:pt x="665" y="270"/>
                  </a:cubicBezTo>
                  <a:cubicBezTo>
                    <a:pt x="671" y="270"/>
                    <a:pt x="678" y="265"/>
                    <a:pt x="698" y="255"/>
                  </a:cubicBezTo>
                  <a:cubicBezTo>
                    <a:pt x="705" y="252"/>
                    <a:pt x="711" y="251"/>
                    <a:pt x="716" y="251"/>
                  </a:cubicBezTo>
                  <a:cubicBezTo>
                    <a:pt x="716" y="233"/>
                    <a:pt x="717" y="218"/>
                    <a:pt x="729" y="204"/>
                  </a:cubicBezTo>
                  <a:cubicBezTo>
                    <a:pt x="739" y="193"/>
                    <a:pt x="760" y="161"/>
                    <a:pt x="762" y="127"/>
                  </a:cubicBezTo>
                  <a:cubicBezTo>
                    <a:pt x="755" y="125"/>
                    <a:pt x="748" y="121"/>
                    <a:pt x="739" y="114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28" name="Google Shape;328;p50"/>
            <p:cNvSpPr/>
            <p:nvPr/>
          </p:nvSpPr>
          <p:spPr>
            <a:xfrm>
              <a:off x="-9066213" y="1212850"/>
              <a:ext cx="954089" cy="546100"/>
            </a:xfrm>
            <a:custGeom>
              <a:rect b="b" l="l" r="r" t="t"/>
              <a:pathLst>
                <a:path extrusionOk="0" h="533" w="931">
                  <a:moveTo>
                    <a:pt x="859" y="373"/>
                  </a:moveTo>
                  <a:cubicBezTo>
                    <a:pt x="858" y="368"/>
                    <a:pt x="892" y="340"/>
                    <a:pt x="907" y="338"/>
                  </a:cubicBezTo>
                  <a:cubicBezTo>
                    <a:pt x="915" y="338"/>
                    <a:pt x="924" y="335"/>
                    <a:pt x="931" y="332"/>
                  </a:cubicBezTo>
                  <a:cubicBezTo>
                    <a:pt x="919" y="315"/>
                    <a:pt x="902" y="283"/>
                    <a:pt x="892" y="275"/>
                  </a:cubicBezTo>
                  <a:cubicBezTo>
                    <a:pt x="883" y="267"/>
                    <a:pt x="887" y="251"/>
                    <a:pt x="858" y="246"/>
                  </a:cubicBezTo>
                  <a:cubicBezTo>
                    <a:pt x="828" y="241"/>
                    <a:pt x="813" y="212"/>
                    <a:pt x="803" y="224"/>
                  </a:cubicBezTo>
                  <a:cubicBezTo>
                    <a:pt x="793" y="236"/>
                    <a:pt x="760" y="196"/>
                    <a:pt x="760" y="196"/>
                  </a:cubicBezTo>
                  <a:cubicBezTo>
                    <a:pt x="760" y="196"/>
                    <a:pt x="806" y="183"/>
                    <a:pt x="780" y="173"/>
                  </a:cubicBezTo>
                  <a:cubicBezTo>
                    <a:pt x="753" y="163"/>
                    <a:pt x="742" y="189"/>
                    <a:pt x="715" y="163"/>
                  </a:cubicBezTo>
                  <a:cubicBezTo>
                    <a:pt x="688" y="136"/>
                    <a:pt x="662" y="126"/>
                    <a:pt x="662" y="144"/>
                  </a:cubicBezTo>
                  <a:cubicBezTo>
                    <a:pt x="662" y="163"/>
                    <a:pt x="682" y="184"/>
                    <a:pt x="662" y="194"/>
                  </a:cubicBezTo>
                  <a:cubicBezTo>
                    <a:pt x="642" y="204"/>
                    <a:pt x="614" y="209"/>
                    <a:pt x="610" y="191"/>
                  </a:cubicBezTo>
                  <a:cubicBezTo>
                    <a:pt x="607" y="173"/>
                    <a:pt x="576" y="149"/>
                    <a:pt x="569" y="143"/>
                  </a:cubicBezTo>
                  <a:cubicBezTo>
                    <a:pt x="562" y="136"/>
                    <a:pt x="572" y="134"/>
                    <a:pt x="586" y="120"/>
                  </a:cubicBezTo>
                  <a:cubicBezTo>
                    <a:pt x="599" y="105"/>
                    <a:pt x="596" y="75"/>
                    <a:pt x="576" y="81"/>
                  </a:cubicBezTo>
                  <a:cubicBezTo>
                    <a:pt x="556" y="88"/>
                    <a:pt x="537" y="100"/>
                    <a:pt x="511" y="81"/>
                  </a:cubicBezTo>
                  <a:cubicBezTo>
                    <a:pt x="484" y="63"/>
                    <a:pt x="463" y="70"/>
                    <a:pt x="436" y="38"/>
                  </a:cubicBezTo>
                  <a:cubicBezTo>
                    <a:pt x="410" y="7"/>
                    <a:pt x="406" y="7"/>
                    <a:pt x="400" y="7"/>
                  </a:cubicBezTo>
                  <a:cubicBezTo>
                    <a:pt x="398" y="7"/>
                    <a:pt x="399" y="4"/>
                    <a:pt x="400" y="0"/>
                  </a:cubicBezTo>
                  <a:cubicBezTo>
                    <a:pt x="393" y="3"/>
                    <a:pt x="385" y="9"/>
                    <a:pt x="385" y="22"/>
                  </a:cubicBezTo>
                  <a:cubicBezTo>
                    <a:pt x="385" y="43"/>
                    <a:pt x="365" y="66"/>
                    <a:pt x="353" y="63"/>
                  </a:cubicBezTo>
                  <a:cubicBezTo>
                    <a:pt x="342" y="60"/>
                    <a:pt x="355" y="15"/>
                    <a:pt x="332" y="15"/>
                  </a:cubicBezTo>
                  <a:cubicBezTo>
                    <a:pt x="309" y="15"/>
                    <a:pt x="285" y="33"/>
                    <a:pt x="296" y="48"/>
                  </a:cubicBezTo>
                  <a:cubicBezTo>
                    <a:pt x="307" y="63"/>
                    <a:pt x="311" y="88"/>
                    <a:pt x="293" y="88"/>
                  </a:cubicBezTo>
                  <a:cubicBezTo>
                    <a:pt x="275" y="88"/>
                    <a:pt x="234" y="70"/>
                    <a:pt x="226" y="81"/>
                  </a:cubicBezTo>
                  <a:cubicBezTo>
                    <a:pt x="217" y="93"/>
                    <a:pt x="183" y="115"/>
                    <a:pt x="169" y="118"/>
                  </a:cubicBezTo>
                  <a:cubicBezTo>
                    <a:pt x="156" y="121"/>
                    <a:pt x="136" y="161"/>
                    <a:pt x="126" y="153"/>
                  </a:cubicBezTo>
                  <a:cubicBezTo>
                    <a:pt x="116" y="144"/>
                    <a:pt x="84" y="150"/>
                    <a:pt x="83" y="154"/>
                  </a:cubicBezTo>
                  <a:cubicBezTo>
                    <a:pt x="81" y="158"/>
                    <a:pt x="45" y="161"/>
                    <a:pt x="43" y="169"/>
                  </a:cubicBezTo>
                  <a:cubicBezTo>
                    <a:pt x="42" y="178"/>
                    <a:pt x="30" y="181"/>
                    <a:pt x="15" y="169"/>
                  </a:cubicBezTo>
                  <a:cubicBezTo>
                    <a:pt x="0" y="158"/>
                    <a:pt x="5" y="179"/>
                    <a:pt x="15" y="196"/>
                  </a:cubicBezTo>
                  <a:cubicBezTo>
                    <a:pt x="25" y="212"/>
                    <a:pt x="53" y="212"/>
                    <a:pt x="53" y="237"/>
                  </a:cubicBezTo>
                  <a:cubicBezTo>
                    <a:pt x="53" y="262"/>
                    <a:pt x="37" y="269"/>
                    <a:pt x="46" y="285"/>
                  </a:cubicBezTo>
                  <a:cubicBezTo>
                    <a:pt x="56" y="302"/>
                    <a:pt x="84" y="314"/>
                    <a:pt x="83" y="332"/>
                  </a:cubicBezTo>
                  <a:cubicBezTo>
                    <a:pt x="81" y="350"/>
                    <a:pt x="95" y="365"/>
                    <a:pt x="116" y="372"/>
                  </a:cubicBezTo>
                  <a:cubicBezTo>
                    <a:pt x="138" y="378"/>
                    <a:pt x="161" y="395"/>
                    <a:pt x="163" y="410"/>
                  </a:cubicBezTo>
                  <a:cubicBezTo>
                    <a:pt x="164" y="425"/>
                    <a:pt x="196" y="430"/>
                    <a:pt x="207" y="440"/>
                  </a:cubicBezTo>
                  <a:cubicBezTo>
                    <a:pt x="217" y="450"/>
                    <a:pt x="244" y="473"/>
                    <a:pt x="246" y="481"/>
                  </a:cubicBezTo>
                  <a:cubicBezTo>
                    <a:pt x="247" y="489"/>
                    <a:pt x="270" y="496"/>
                    <a:pt x="272" y="506"/>
                  </a:cubicBezTo>
                  <a:cubicBezTo>
                    <a:pt x="274" y="516"/>
                    <a:pt x="284" y="533"/>
                    <a:pt x="305" y="526"/>
                  </a:cubicBezTo>
                  <a:cubicBezTo>
                    <a:pt x="327" y="519"/>
                    <a:pt x="348" y="528"/>
                    <a:pt x="357" y="526"/>
                  </a:cubicBezTo>
                  <a:cubicBezTo>
                    <a:pt x="365" y="524"/>
                    <a:pt x="358" y="521"/>
                    <a:pt x="372" y="506"/>
                  </a:cubicBezTo>
                  <a:cubicBezTo>
                    <a:pt x="385" y="491"/>
                    <a:pt x="400" y="504"/>
                    <a:pt x="401" y="489"/>
                  </a:cubicBezTo>
                  <a:cubicBezTo>
                    <a:pt x="403" y="474"/>
                    <a:pt x="385" y="436"/>
                    <a:pt x="410" y="440"/>
                  </a:cubicBezTo>
                  <a:cubicBezTo>
                    <a:pt x="435" y="443"/>
                    <a:pt x="453" y="456"/>
                    <a:pt x="466" y="455"/>
                  </a:cubicBezTo>
                  <a:cubicBezTo>
                    <a:pt x="479" y="453"/>
                    <a:pt x="498" y="456"/>
                    <a:pt x="503" y="466"/>
                  </a:cubicBezTo>
                  <a:cubicBezTo>
                    <a:pt x="508" y="476"/>
                    <a:pt x="534" y="479"/>
                    <a:pt x="542" y="476"/>
                  </a:cubicBezTo>
                  <a:cubicBezTo>
                    <a:pt x="551" y="473"/>
                    <a:pt x="556" y="483"/>
                    <a:pt x="576" y="493"/>
                  </a:cubicBezTo>
                  <a:cubicBezTo>
                    <a:pt x="596" y="503"/>
                    <a:pt x="610" y="489"/>
                    <a:pt x="622" y="488"/>
                  </a:cubicBezTo>
                  <a:cubicBezTo>
                    <a:pt x="631" y="486"/>
                    <a:pt x="658" y="500"/>
                    <a:pt x="673" y="514"/>
                  </a:cubicBezTo>
                  <a:cubicBezTo>
                    <a:pt x="676" y="504"/>
                    <a:pt x="687" y="498"/>
                    <a:pt x="693" y="481"/>
                  </a:cubicBezTo>
                  <a:cubicBezTo>
                    <a:pt x="702" y="459"/>
                    <a:pt x="710" y="473"/>
                    <a:pt x="725" y="478"/>
                  </a:cubicBezTo>
                  <a:cubicBezTo>
                    <a:pt x="740" y="483"/>
                    <a:pt x="753" y="483"/>
                    <a:pt x="773" y="470"/>
                  </a:cubicBezTo>
                  <a:cubicBezTo>
                    <a:pt x="792" y="456"/>
                    <a:pt x="795" y="456"/>
                    <a:pt x="811" y="450"/>
                  </a:cubicBezTo>
                  <a:cubicBezTo>
                    <a:pt x="828" y="443"/>
                    <a:pt x="833" y="436"/>
                    <a:pt x="831" y="416"/>
                  </a:cubicBezTo>
                  <a:cubicBezTo>
                    <a:pt x="829" y="397"/>
                    <a:pt x="861" y="378"/>
                    <a:pt x="859" y="373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29" name="Google Shape;329;p50"/>
            <p:cNvSpPr/>
            <p:nvPr/>
          </p:nvSpPr>
          <p:spPr>
            <a:xfrm>
              <a:off x="-9398001" y="1658938"/>
              <a:ext cx="1062037" cy="555625"/>
            </a:xfrm>
            <a:custGeom>
              <a:rect b="b" l="l" r="r" t="t"/>
              <a:pathLst>
                <a:path extrusionOk="0" h="542" w="1036">
                  <a:moveTo>
                    <a:pt x="552" y="91"/>
                  </a:moveTo>
                  <a:cubicBezTo>
                    <a:pt x="540" y="93"/>
                    <a:pt x="506" y="70"/>
                    <a:pt x="510" y="90"/>
                  </a:cubicBezTo>
                  <a:cubicBezTo>
                    <a:pt x="515" y="110"/>
                    <a:pt x="522" y="140"/>
                    <a:pt x="503" y="141"/>
                  </a:cubicBezTo>
                  <a:cubicBezTo>
                    <a:pt x="484" y="143"/>
                    <a:pt x="462" y="133"/>
                    <a:pt x="456" y="160"/>
                  </a:cubicBezTo>
                  <a:cubicBezTo>
                    <a:pt x="449" y="186"/>
                    <a:pt x="426" y="168"/>
                    <a:pt x="429" y="189"/>
                  </a:cubicBezTo>
                  <a:cubicBezTo>
                    <a:pt x="433" y="211"/>
                    <a:pt x="457" y="219"/>
                    <a:pt x="456" y="233"/>
                  </a:cubicBezTo>
                  <a:cubicBezTo>
                    <a:pt x="454" y="246"/>
                    <a:pt x="439" y="269"/>
                    <a:pt x="452" y="272"/>
                  </a:cubicBezTo>
                  <a:cubicBezTo>
                    <a:pt x="466" y="276"/>
                    <a:pt x="472" y="287"/>
                    <a:pt x="466" y="296"/>
                  </a:cubicBezTo>
                  <a:cubicBezTo>
                    <a:pt x="459" y="304"/>
                    <a:pt x="432" y="324"/>
                    <a:pt x="429" y="304"/>
                  </a:cubicBezTo>
                  <a:cubicBezTo>
                    <a:pt x="426" y="284"/>
                    <a:pt x="414" y="264"/>
                    <a:pt x="406" y="272"/>
                  </a:cubicBezTo>
                  <a:cubicBezTo>
                    <a:pt x="398" y="281"/>
                    <a:pt x="393" y="281"/>
                    <a:pt x="376" y="269"/>
                  </a:cubicBezTo>
                  <a:cubicBezTo>
                    <a:pt x="360" y="257"/>
                    <a:pt x="360" y="241"/>
                    <a:pt x="356" y="262"/>
                  </a:cubicBezTo>
                  <a:cubicBezTo>
                    <a:pt x="353" y="282"/>
                    <a:pt x="338" y="282"/>
                    <a:pt x="313" y="287"/>
                  </a:cubicBezTo>
                  <a:cubicBezTo>
                    <a:pt x="288" y="292"/>
                    <a:pt x="255" y="287"/>
                    <a:pt x="252" y="304"/>
                  </a:cubicBezTo>
                  <a:cubicBezTo>
                    <a:pt x="248" y="320"/>
                    <a:pt x="243" y="327"/>
                    <a:pt x="224" y="325"/>
                  </a:cubicBezTo>
                  <a:cubicBezTo>
                    <a:pt x="204" y="324"/>
                    <a:pt x="180" y="332"/>
                    <a:pt x="172" y="317"/>
                  </a:cubicBezTo>
                  <a:cubicBezTo>
                    <a:pt x="164" y="302"/>
                    <a:pt x="149" y="291"/>
                    <a:pt x="144" y="301"/>
                  </a:cubicBezTo>
                  <a:cubicBezTo>
                    <a:pt x="139" y="311"/>
                    <a:pt x="129" y="302"/>
                    <a:pt x="116" y="307"/>
                  </a:cubicBezTo>
                  <a:cubicBezTo>
                    <a:pt x="102" y="312"/>
                    <a:pt x="111" y="337"/>
                    <a:pt x="102" y="347"/>
                  </a:cubicBezTo>
                  <a:cubicBezTo>
                    <a:pt x="94" y="357"/>
                    <a:pt x="79" y="369"/>
                    <a:pt x="74" y="347"/>
                  </a:cubicBezTo>
                  <a:cubicBezTo>
                    <a:pt x="69" y="325"/>
                    <a:pt x="36" y="311"/>
                    <a:pt x="26" y="311"/>
                  </a:cubicBezTo>
                  <a:cubicBezTo>
                    <a:pt x="16" y="311"/>
                    <a:pt x="5" y="325"/>
                    <a:pt x="11" y="334"/>
                  </a:cubicBezTo>
                  <a:cubicBezTo>
                    <a:pt x="18" y="342"/>
                    <a:pt x="19" y="352"/>
                    <a:pt x="9" y="369"/>
                  </a:cubicBezTo>
                  <a:cubicBezTo>
                    <a:pt x="0" y="385"/>
                    <a:pt x="3" y="384"/>
                    <a:pt x="20" y="402"/>
                  </a:cubicBezTo>
                  <a:cubicBezTo>
                    <a:pt x="36" y="420"/>
                    <a:pt x="44" y="440"/>
                    <a:pt x="58" y="438"/>
                  </a:cubicBezTo>
                  <a:cubicBezTo>
                    <a:pt x="71" y="437"/>
                    <a:pt x="94" y="408"/>
                    <a:pt x="99" y="413"/>
                  </a:cubicBezTo>
                  <a:cubicBezTo>
                    <a:pt x="104" y="418"/>
                    <a:pt x="104" y="455"/>
                    <a:pt x="126" y="448"/>
                  </a:cubicBezTo>
                  <a:cubicBezTo>
                    <a:pt x="147" y="442"/>
                    <a:pt x="167" y="445"/>
                    <a:pt x="179" y="449"/>
                  </a:cubicBezTo>
                  <a:cubicBezTo>
                    <a:pt x="190" y="453"/>
                    <a:pt x="195" y="427"/>
                    <a:pt x="219" y="420"/>
                  </a:cubicBezTo>
                  <a:cubicBezTo>
                    <a:pt x="242" y="413"/>
                    <a:pt x="284" y="422"/>
                    <a:pt x="291" y="408"/>
                  </a:cubicBezTo>
                  <a:cubicBezTo>
                    <a:pt x="298" y="395"/>
                    <a:pt x="346" y="365"/>
                    <a:pt x="346" y="387"/>
                  </a:cubicBezTo>
                  <a:cubicBezTo>
                    <a:pt x="346" y="408"/>
                    <a:pt x="330" y="425"/>
                    <a:pt x="351" y="438"/>
                  </a:cubicBezTo>
                  <a:cubicBezTo>
                    <a:pt x="373" y="452"/>
                    <a:pt x="338" y="475"/>
                    <a:pt x="393" y="480"/>
                  </a:cubicBezTo>
                  <a:cubicBezTo>
                    <a:pt x="433" y="483"/>
                    <a:pt x="514" y="494"/>
                    <a:pt x="543" y="511"/>
                  </a:cubicBezTo>
                  <a:cubicBezTo>
                    <a:pt x="544" y="511"/>
                    <a:pt x="544" y="511"/>
                    <a:pt x="544" y="511"/>
                  </a:cubicBezTo>
                  <a:cubicBezTo>
                    <a:pt x="554" y="510"/>
                    <a:pt x="596" y="501"/>
                    <a:pt x="602" y="505"/>
                  </a:cubicBezTo>
                  <a:cubicBezTo>
                    <a:pt x="608" y="510"/>
                    <a:pt x="608" y="520"/>
                    <a:pt x="628" y="522"/>
                  </a:cubicBezTo>
                  <a:cubicBezTo>
                    <a:pt x="649" y="525"/>
                    <a:pt x="661" y="531"/>
                    <a:pt x="663" y="535"/>
                  </a:cubicBezTo>
                  <a:cubicBezTo>
                    <a:pt x="666" y="539"/>
                    <a:pt x="670" y="542"/>
                    <a:pt x="674" y="536"/>
                  </a:cubicBezTo>
                  <a:cubicBezTo>
                    <a:pt x="678" y="530"/>
                    <a:pt x="704" y="500"/>
                    <a:pt x="710" y="494"/>
                  </a:cubicBezTo>
                  <a:cubicBezTo>
                    <a:pt x="717" y="487"/>
                    <a:pt x="731" y="472"/>
                    <a:pt x="741" y="478"/>
                  </a:cubicBezTo>
                  <a:cubicBezTo>
                    <a:pt x="751" y="484"/>
                    <a:pt x="773" y="490"/>
                    <a:pt x="783" y="486"/>
                  </a:cubicBezTo>
                  <a:cubicBezTo>
                    <a:pt x="792" y="483"/>
                    <a:pt x="802" y="487"/>
                    <a:pt x="805" y="477"/>
                  </a:cubicBezTo>
                  <a:cubicBezTo>
                    <a:pt x="807" y="466"/>
                    <a:pt x="839" y="465"/>
                    <a:pt x="841" y="466"/>
                  </a:cubicBezTo>
                  <a:cubicBezTo>
                    <a:pt x="844" y="466"/>
                    <a:pt x="860" y="476"/>
                    <a:pt x="861" y="471"/>
                  </a:cubicBezTo>
                  <a:cubicBezTo>
                    <a:pt x="862" y="467"/>
                    <a:pt x="860" y="438"/>
                    <a:pt x="875" y="438"/>
                  </a:cubicBezTo>
                  <a:cubicBezTo>
                    <a:pt x="880" y="438"/>
                    <a:pt x="884" y="438"/>
                    <a:pt x="888" y="438"/>
                  </a:cubicBezTo>
                  <a:cubicBezTo>
                    <a:pt x="899" y="427"/>
                    <a:pt x="915" y="422"/>
                    <a:pt x="922" y="423"/>
                  </a:cubicBezTo>
                  <a:cubicBezTo>
                    <a:pt x="933" y="425"/>
                    <a:pt x="928" y="390"/>
                    <a:pt x="931" y="370"/>
                  </a:cubicBezTo>
                  <a:cubicBezTo>
                    <a:pt x="934" y="350"/>
                    <a:pt x="924" y="345"/>
                    <a:pt x="922" y="334"/>
                  </a:cubicBezTo>
                  <a:cubicBezTo>
                    <a:pt x="920" y="322"/>
                    <a:pt x="955" y="320"/>
                    <a:pt x="965" y="317"/>
                  </a:cubicBezTo>
                  <a:cubicBezTo>
                    <a:pt x="975" y="314"/>
                    <a:pt x="962" y="296"/>
                    <a:pt x="945" y="291"/>
                  </a:cubicBezTo>
                  <a:cubicBezTo>
                    <a:pt x="928" y="286"/>
                    <a:pt x="955" y="266"/>
                    <a:pt x="958" y="261"/>
                  </a:cubicBezTo>
                  <a:cubicBezTo>
                    <a:pt x="962" y="256"/>
                    <a:pt x="977" y="274"/>
                    <a:pt x="992" y="274"/>
                  </a:cubicBezTo>
                  <a:cubicBezTo>
                    <a:pt x="1006" y="274"/>
                    <a:pt x="1018" y="257"/>
                    <a:pt x="1016" y="246"/>
                  </a:cubicBezTo>
                  <a:cubicBezTo>
                    <a:pt x="1015" y="236"/>
                    <a:pt x="1025" y="219"/>
                    <a:pt x="1036" y="212"/>
                  </a:cubicBezTo>
                  <a:cubicBezTo>
                    <a:pt x="1023" y="185"/>
                    <a:pt x="993" y="159"/>
                    <a:pt x="996" y="150"/>
                  </a:cubicBezTo>
                  <a:cubicBezTo>
                    <a:pt x="1000" y="137"/>
                    <a:pt x="1001" y="110"/>
                    <a:pt x="996" y="90"/>
                  </a:cubicBezTo>
                  <a:cubicBezTo>
                    <a:pt x="995" y="85"/>
                    <a:pt x="995" y="82"/>
                    <a:pt x="996" y="78"/>
                  </a:cubicBezTo>
                  <a:cubicBezTo>
                    <a:pt x="981" y="64"/>
                    <a:pt x="954" y="50"/>
                    <a:pt x="945" y="52"/>
                  </a:cubicBezTo>
                  <a:cubicBezTo>
                    <a:pt x="933" y="53"/>
                    <a:pt x="919" y="67"/>
                    <a:pt x="899" y="57"/>
                  </a:cubicBezTo>
                  <a:cubicBezTo>
                    <a:pt x="879" y="47"/>
                    <a:pt x="874" y="37"/>
                    <a:pt x="865" y="40"/>
                  </a:cubicBezTo>
                  <a:cubicBezTo>
                    <a:pt x="857" y="43"/>
                    <a:pt x="831" y="40"/>
                    <a:pt x="826" y="30"/>
                  </a:cubicBezTo>
                  <a:cubicBezTo>
                    <a:pt x="821" y="20"/>
                    <a:pt x="802" y="17"/>
                    <a:pt x="789" y="19"/>
                  </a:cubicBezTo>
                  <a:cubicBezTo>
                    <a:pt x="776" y="20"/>
                    <a:pt x="758" y="7"/>
                    <a:pt x="733" y="4"/>
                  </a:cubicBezTo>
                  <a:cubicBezTo>
                    <a:pt x="708" y="0"/>
                    <a:pt x="726" y="38"/>
                    <a:pt x="724" y="53"/>
                  </a:cubicBezTo>
                  <a:cubicBezTo>
                    <a:pt x="723" y="68"/>
                    <a:pt x="708" y="55"/>
                    <a:pt x="695" y="70"/>
                  </a:cubicBezTo>
                  <a:cubicBezTo>
                    <a:pt x="681" y="85"/>
                    <a:pt x="688" y="88"/>
                    <a:pt x="680" y="90"/>
                  </a:cubicBezTo>
                  <a:cubicBezTo>
                    <a:pt x="671" y="92"/>
                    <a:pt x="650" y="83"/>
                    <a:pt x="628" y="90"/>
                  </a:cubicBezTo>
                  <a:cubicBezTo>
                    <a:pt x="607" y="97"/>
                    <a:pt x="597" y="80"/>
                    <a:pt x="595" y="70"/>
                  </a:cubicBezTo>
                  <a:cubicBezTo>
                    <a:pt x="594" y="62"/>
                    <a:pt x="577" y="56"/>
                    <a:pt x="571" y="49"/>
                  </a:cubicBezTo>
                  <a:cubicBezTo>
                    <a:pt x="569" y="56"/>
                    <a:pt x="567" y="63"/>
                    <a:pt x="567" y="70"/>
                  </a:cubicBezTo>
                  <a:cubicBezTo>
                    <a:pt x="567" y="88"/>
                    <a:pt x="564" y="90"/>
                    <a:pt x="552" y="91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30" name="Google Shape;330;p50"/>
            <p:cNvSpPr/>
            <p:nvPr/>
          </p:nvSpPr>
          <p:spPr>
            <a:xfrm>
              <a:off x="-9915526" y="1912938"/>
              <a:ext cx="634999" cy="409575"/>
            </a:xfrm>
            <a:custGeom>
              <a:rect b="b" l="l" r="r" t="t"/>
              <a:pathLst>
                <a:path extrusionOk="0" h="400" w="620">
                  <a:moveTo>
                    <a:pt x="427" y="25"/>
                  </a:moveTo>
                  <a:cubicBezTo>
                    <a:pt x="403" y="29"/>
                    <a:pt x="389" y="29"/>
                    <a:pt x="376" y="15"/>
                  </a:cubicBezTo>
                  <a:cubicBezTo>
                    <a:pt x="363" y="0"/>
                    <a:pt x="320" y="14"/>
                    <a:pt x="343" y="25"/>
                  </a:cubicBezTo>
                  <a:cubicBezTo>
                    <a:pt x="366" y="35"/>
                    <a:pt x="384" y="59"/>
                    <a:pt x="356" y="55"/>
                  </a:cubicBezTo>
                  <a:cubicBezTo>
                    <a:pt x="328" y="52"/>
                    <a:pt x="310" y="37"/>
                    <a:pt x="297" y="43"/>
                  </a:cubicBezTo>
                  <a:cubicBezTo>
                    <a:pt x="283" y="49"/>
                    <a:pt x="262" y="45"/>
                    <a:pt x="252" y="50"/>
                  </a:cubicBezTo>
                  <a:cubicBezTo>
                    <a:pt x="242" y="55"/>
                    <a:pt x="234" y="55"/>
                    <a:pt x="227" y="43"/>
                  </a:cubicBezTo>
                  <a:cubicBezTo>
                    <a:pt x="220" y="30"/>
                    <a:pt x="210" y="40"/>
                    <a:pt x="207" y="54"/>
                  </a:cubicBezTo>
                  <a:cubicBezTo>
                    <a:pt x="204" y="67"/>
                    <a:pt x="195" y="87"/>
                    <a:pt x="182" y="77"/>
                  </a:cubicBezTo>
                  <a:cubicBezTo>
                    <a:pt x="169" y="67"/>
                    <a:pt x="162" y="57"/>
                    <a:pt x="156" y="60"/>
                  </a:cubicBezTo>
                  <a:cubicBezTo>
                    <a:pt x="149" y="64"/>
                    <a:pt x="111" y="90"/>
                    <a:pt x="129" y="98"/>
                  </a:cubicBezTo>
                  <a:cubicBezTo>
                    <a:pt x="147" y="107"/>
                    <a:pt x="156" y="126"/>
                    <a:pt x="147" y="128"/>
                  </a:cubicBezTo>
                  <a:cubicBezTo>
                    <a:pt x="139" y="130"/>
                    <a:pt x="96" y="145"/>
                    <a:pt x="94" y="158"/>
                  </a:cubicBezTo>
                  <a:cubicBezTo>
                    <a:pt x="93" y="171"/>
                    <a:pt x="81" y="171"/>
                    <a:pt x="69" y="175"/>
                  </a:cubicBezTo>
                  <a:cubicBezTo>
                    <a:pt x="58" y="178"/>
                    <a:pt x="74" y="185"/>
                    <a:pt x="69" y="201"/>
                  </a:cubicBezTo>
                  <a:cubicBezTo>
                    <a:pt x="64" y="218"/>
                    <a:pt x="44" y="224"/>
                    <a:pt x="39" y="231"/>
                  </a:cubicBezTo>
                  <a:cubicBezTo>
                    <a:pt x="35" y="238"/>
                    <a:pt x="18" y="268"/>
                    <a:pt x="20" y="278"/>
                  </a:cubicBezTo>
                  <a:cubicBezTo>
                    <a:pt x="21" y="287"/>
                    <a:pt x="20" y="317"/>
                    <a:pt x="10" y="323"/>
                  </a:cubicBezTo>
                  <a:cubicBezTo>
                    <a:pt x="0" y="329"/>
                    <a:pt x="18" y="335"/>
                    <a:pt x="26" y="338"/>
                  </a:cubicBezTo>
                  <a:cubicBezTo>
                    <a:pt x="35" y="341"/>
                    <a:pt x="58" y="314"/>
                    <a:pt x="53" y="304"/>
                  </a:cubicBezTo>
                  <a:cubicBezTo>
                    <a:pt x="48" y="294"/>
                    <a:pt x="56" y="269"/>
                    <a:pt x="68" y="269"/>
                  </a:cubicBezTo>
                  <a:cubicBezTo>
                    <a:pt x="79" y="269"/>
                    <a:pt x="114" y="264"/>
                    <a:pt x="114" y="284"/>
                  </a:cubicBezTo>
                  <a:cubicBezTo>
                    <a:pt x="114" y="304"/>
                    <a:pt x="106" y="329"/>
                    <a:pt x="122" y="338"/>
                  </a:cubicBezTo>
                  <a:cubicBezTo>
                    <a:pt x="139" y="347"/>
                    <a:pt x="142" y="359"/>
                    <a:pt x="144" y="374"/>
                  </a:cubicBezTo>
                  <a:cubicBezTo>
                    <a:pt x="146" y="389"/>
                    <a:pt x="149" y="394"/>
                    <a:pt x="174" y="385"/>
                  </a:cubicBezTo>
                  <a:cubicBezTo>
                    <a:pt x="199" y="377"/>
                    <a:pt x="227" y="365"/>
                    <a:pt x="234" y="372"/>
                  </a:cubicBezTo>
                  <a:cubicBezTo>
                    <a:pt x="240" y="379"/>
                    <a:pt x="268" y="371"/>
                    <a:pt x="277" y="358"/>
                  </a:cubicBezTo>
                  <a:cubicBezTo>
                    <a:pt x="285" y="346"/>
                    <a:pt x="298" y="304"/>
                    <a:pt x="293" y="293"/>
                  </a:cubicBezTo>
                  <a:cubicBezTo>
                    <a:pt x="288" y="281"/>
                    <a:pt x="326" y="278"/>
                    <a:pt x="338" y="274"/>
                  </a:cubicBezTo>
                  <a:cubicBezTo>
                    <a:pt x="350" y="271"/>
                    <a:pt x="323" y="318"/>
                    <a:pt x="340" y="323"/>
                  </a:cubicBezTo>
                  <a:cubicBezTo>
                    <a:pt x="356" y="327"/>
                    <a:pt x="391" y="331"/>
                    <a:pt x="396" y="346"/>
                  </a:cubicBezTo>
                  <a:cubicBezTo>
                    <a:pt x="401" y="360"/>
                    <a:pt x="411" y="378"/>
                    <a:pt x="419" y="389"/>
                  </a:cubicBezTo>
                  <a:cubicBezTo>
                    <a:pt x="428" y="400"/>
                    <a:pt x="443" y="371"/>
                    <a:pt x="433" y="358"/>
                  </a:cubicBezTo>
                  <a:cubicBezTo>
                    <a:pt x="423" y="346"/>
                    <a:pt x="428" y="343"/>
                    <a:pt x="441" y="323"/>
                  </a:cubicBezTo>
                  <a:cubicBezTo>
                    <a:pt x="454" y="302"/>
                    <a:pt x="439" y="259"/>
                    <a:pt x="454" y="264"/>
                  </a:cubicBezTo>
                  <a:cubicBezTo>
                    <a:pt x="469" y="269"/>
                    <a:pt x="464" y="302"/>
                    <a:pt x="484" y="304"/>
                  </a:cubicBezTo>
                  <a:cubicBezTo>
                    <a:pt x="504" y="306"/>
                    <a:pt x="547" y="276"/>
                    <a:pt x="550" y="293"/>
                  </a:cubicBezTo>
                  <a:cubicBezTo>
                    <a:pt x="554" y="309"/>
                    <a:pt x="572" y="335"/>
                    <a:pt x="574" y="323"/>
                  </a:cubicBezTo>
                  <a:cubicBezTo>
                    <a:pt x="575" y="311"/>
                    <a:pt x="574" y="279"/>
                    <a:pt x="564" y="268"/>
                  </a:cubicBezTo>
                  <a:cubicBezTo>
                    <a:pt x="554" y="256"/>
                    <a:pt x="556" y="231"/>
                    <a:pt x="574" y="238"/>
                  </a:cubicBezTo>
                  <a:cubicBezTo>
                    <a:pt x="592" y="244"/>
                    <a:pt x="610" y="278"/>
                    <a:pt x="613" y="254"/>
                  </a:cubicBezTo>
                  <a:cubicBezTo>
                    <a:pt x="615" y="242"/>
                    <a:pt x="616" y="219"/>
                    <a:pt x="620" y="200"/>
                  </a:cubicBezTo>
                  <a:cubicBezTo>
                    <a:pt x="610" y="192"/>
                    <a:pt x="609" y="170"/>
                    <a:pt x="605" y="166"/>
                  </a:cubicBezTo>
                  <a:cubicBezTo>
                    <a:pt x="600" y="161"/>
                    <a:pt x="577" y="190"/>
                    <a:pt x="564" y="191"/>
                  </a:cubicBezTo>
                  <a:cubicBezTo>
                    <a:pt x="550" y="193"/>
                    <a:pt x="542" y="173"/>
                    <a:pt x="526" y="155"/>
                  </a:cubicBezTo>
                  <a:cubicBezTo>
                    <a:pt x="509" y="137"/>
                    <a:pt x="506" y="138"/>
                    <a:pt x="515" y="122"/>
                  </a:cubicBezTo>
                  <a:cubicBezTo>
                    <a:pt x="525" y="105"/>
                    <a:pt x="524" y="95"/>
                    <a:pt x="517" y="87"/>
                  </a:cubicBezTo>
                  <a:cubicBezTo>
                    <a:pt x="513" y="82"/>
                    <a:pt x="516" y="75"/>
                    <a:pt x="520" y="70"/>
                  </a:cubicBezTo>
                  <a:cubicBezTo>
                    <a:pt x="515" y="67"/>
                    <a:pt x="507" y="61"/>
                    <a:pt x="497" y="54"/>
                  </a:cubicBezTo>
                  <a:cubicBezTo>
                    <a:pt x="476" y="37"/>
                    <a:pt x="451" y="20"/>
                    <a:pt x="427" y="25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31" name="Google Shape;331;p50"/>
            <p:cNvSpPr/>
            <p:nvPr/>
          </p:nvSpPr>
          <p:spPr>
            <a:xfrm>
              <a:off x="-9617076" y="3192463"/>
              <a:ext cx="250825" cy="454026"/>
            </a:xfrm>
            <a:custGeom>
              <a:rect b="b" l="l" r="r" t="t"/>
              <a:pathLst>
                <a:path extrusionOk="0" h="444" w="246">
                  <a:moveTo>
                    <a:pt x="164" y="11"/>
                  </a:moveTo>
                  <a:cubicBezTo>
                    <a:pt x="163" y="16"/>
                    <a:pt x="148" y="20"/>
                    <a:pt x="142" y="27"/>
                  </a:cubicBezTo>
                  <a:cubicBezTo>
                    <a:pt x="137" y="34"/>
                    <a:pt x="140" y="33"/>
                    <a:pt x="125" y="40"/>
                  </a:cubicBezTo>
                  <a:cubicBezTo>
                    <a:pt x="111" y="47"/>
                    <a:pt x="111" y="48"/>
                    <a:pt x="105" y="59"/>
                  </a:cubicBezTo>
                  <a:cubicBezTo>
                    <a:pt x="99" y="70"/>
                    <a:pt x="95" y="74"/>
                    <a:pt x="86" y="75"/>
                  </a:cubicBezTo>
                  <a:cubicBezTo>
                    <a:pt x="77" y="75"/>
                    <a:pt x="77" y="86"/>
                    <a:pt x="63" y="86"/>
                  </a:cubicBezTo>
                  <a:cubicBezTo>
                    <a:pt x="49" y="86"/>
                    <a:pt x="54" y="87"/>
                    <a:pt x="41" y="80"/>
                  </a:cubicBezTo>
                  <a:cubicBezTo>
                    <a:pt x="28" y="74"/>
                    <a:pt x="18" y="78"/>
                    <a:pt x="23" y="66"/>
                  </a:cubicBezTo>
                  <a:cubicBezTo>
                    <a:pt x="29" y="54"/>
                    <a:pt x="39" y="51"/>
                    <a:pt x="40" y="42"/>
                  </a:cubicBezTo>
                  <a:cubicBezTo>
                    <a:pt x="42" y="34"/>
                    <a:pt x="42" y="19"/>
                    <a:pt x="36" y="28"/>
                  </a:cubicBezTo>
                  <a:cubicBezTo>
                    <a:pt x="29" y="37"/>
                    <a:pt x="27" y="43"/>
                    <a:pt x="22" y="51"/>
                  </a:cubicBezTo>
                  <a:cubicBezTo>
                    <a:pt x="16" y="59"/>
                    <a:pt x="14" y="49"/>
                    <a:pt x="11" y="66"/>
                  </a:cubicBezTo>
                  <a:cubicBezTo>
                    <a:pt x="7" y="84"/>
                    <a:pt x="15" y="81"/>
                    <a:pt x="11" y="93"/>
                  </a:cubicBezTo>
                  <a:cubicBezTo>
                    <a:pt x="6" y="106"/>
                    <a:pt x="0" y="110"/>
                    <a:pt x="7" y="121"/>
                  </a:cubicBezTo>
                  <a:cubicBezTo>
                    <a:pt x="15" y="133"/>
                    <a:pt x="17" y="123"/>
                    <a:pt x="29" y="140"/>
                  </a:cubicBezTo>
                  <a:cubicBezTo>
                    <a:pt x="40" y="156"/>
                    <a:pt x="47" y="158"/>
                    <a:pt x="45" y="170"/>
                  </a:cubicBezTo>
                  <a:cubicBezTo>
                    <a:pt x="44" y="183"/>
                    <a:pt x="49" y="175"/>
                    <a:pt x="54" y="188"/>
                  </a:cubicBezTo>
                  <a:cubicBezTo>
                    <a:pt x="58" y="202"/>
                    <a:pt x="65" y="204"/>
                    <a:pt x="58" y="216"/>
                  </a:cubicBezTo>
                  <a:cubicBezTo>
                    <a:pt x="52" y="227"/>
                    <a:pt x="39" y="222"/>
                    <a:pt x="44" y="237"/>
                  </a:cubicBezTo>
                  <a:cubicBezTo>
                    <a:pt x="50" y="251"/>
                    <a:pt x="56" y="247"/>
                    <a:pt x="59" y="260"/>
                  </a:cubicBezTo>
                  <a:cubicBezTo>
                    <a:pt x="62" y="272"/>
                    <a:pt x="65" y="275"/>
                    <a:pt x="62" y="283"/>
                  </a:cubicBezTo>
                  <a:cubicBezTo>
                    <a:pt x="58" y="291"/>
                    <a:pt x="55" y="309"/>
                    <a:pt x="52" y="314"/>
                  </a:cubicBezTo>
                  <a:cubicBezTo>
                    <a:pt x="49" y="319"/>
                    <a:pt x="40" y="321"/>
                    <a:pt x="41" y="333"/>
                  </a:cubicBezTo>
                  <a:cubicBezTo>
                    <a:pt x="41" y="345"/>
                    <a:pt x="43" y="348"/>
                    <a:pt x="42" y="358"/>
                  </a:cubicBezTo>
                  <a:cubicBezTo>
                    <a:pt x="42" y="367"/>
                    <a:pt x="42" y="367"/>
                    <a:pt x="36" y="374"/>
                  </a:cubicBezTo>
                  <a:cubicBezTo>
                    <a:pt x="29" y="381"/>
                    <a:pt x="28" y="391"/>
                    <a:pt x="36" y="390"/>
                  </a:cubicBezTo>
                  <a:cubicBezTo>
                    <a:pt x="44" y="390"/>
                    <a:pt x="50" y="383"/>
                    <a:pt x="50" y="392"/>
                  </a:cubicBezTo>
                  <a:cubicBezTo>
                    <a:pt x="51" y="402"/>
                    <a:pt x="42" y="415"/>
                    <a:pt x="54" y="417"/>
                  </a:cubicBezTo>
                  <a:cubicBezTo>
                    <a:pt x="65" y="419"/>
                    <a:pt x="66" y="415"/>
                    <a:pt x="71" y="425"/>
                  </a:cubicBezTo>
                  <a:cubicBezTo>
                    <a:pt x="75" y="436"/>
                    <a:pt x="90" y="431"/>
                    <a:pt x="98" y="431"/>
                  </a:cubicBezTo>
                  <a:cubicBezTo>
                    <a:pt x="106" y="431"/>
                    <a:pt x="110" y="444"/>
                    <a:pt x="120" y="430"/>
                  </a:cubicBezTo>
                  <a:cubicBezTo>
                    <a:pt x="129" y="415"/>
                    <a:pt x="144" y="404"/>
                    <a:pt x="138" y="393"/>
                  </a:cubicBezTo>
                  <a:cubicBezTo>
                    <a:pt x="132" y="382"/>
                    <a:pt x="128" y="370"/>
                    <a:pt x="137" y="371"/>
                  </a:cubicBezTo>
                  <a:cubicBezTo>
                    <a:pt x="147" y="372"/>
                    <a:pt x="142" y="382"/>
                    <a:pt x="153" y="375"/>
                  </a:cubicBezTo>
                  <a:cubicBezTo>
                    <a:pt x="164" y="367"/>
                    <a:pt x="164" y="363"/>
                    <a:pt x="169" y="376"/>
                  </a:cubicBezTo>
                  <a:cubicBezTo>
                    <a:pt x="173" y="389"/>
                    <a:pt x="171" y="399"/>
                    <a:pt x="183" y="395"/>
                  </a:cubicBezTo>
                  <a:cubicBezTo>
                    <a:pt x="196" y="391"/>
                    <a:pt x="208" y="383"/>
                    <a:pt x="205" y="372"/>
                  </a:cubicBezTo>
                  <a:cubicBezTo>
                    <a:pt x="203" y="360"/>
                    <a:pt x="199" y="358"/>
                    <a:pt x="206" y="346"/>
                  </a:cubicBezTo>
                  <a:cubicBezTo>
                    <a:pt x="213" y="334"/>
                    <a:pt x="216" y="338"/>
                    <a:pt x="215" y="319"/>
                  </a:cubicBezTo>
                  <a:cubicBezTo>
                    <a:pt x="213" y="299"/>
                    <a:pt x="207" y="298"/>
                    <a:pt x="215" y="285"/>
                  </a:cubicBezTo>
                  <a:cubicBezTo>
                    <a:pt x="223" y="272"/>
                    <a:pt x="232" y="250"/>
                    <a:pt x="227" y="238"/>
                  </a:cubicBezTo>
                  <a:cubicBezTo>
                    <a:pt x="222" y="226"/>
                    <a:pt x="210" y="218"/>
                    <a:pt x="212" y="202"/>
                  </a:cubicBezTo>
                  <a:cubicBezTo>
                    <a:pt x="214" y="187"/>
                    <a:pt x="221" y="183"/>
                    <a:pt x="229" y="171"/>
                  </a:cubicBezTo>
                  <a:cubicBezTo>
                    <a:pt x="236" y="159"/>
                    <a:pt x="246" y="138"/>
                    <a:pt x="239" y="131"/>
                  </a:cubicBezTo>
                  <a:cubicBezTo>
                    <a:pt x="232" y="124"/>
                    <a:pt x="216" y="106"/>
                    <a:pt x="221" y="89"/>
                  </a:cubicBezTo>
                  <a:cubicBezTo>
                    <a:pt x="226" y="73"/>
                    <a:pt x="226" y="69"/>
                    <a:pt x="216" y="57"/>
                  </a:cubicBezTo>
                  <a:cubicBezTo>
                    <a:pt x="206" y="45"/>
                    <a:pt x="200" y="35"/>
                    <a:pt x="200" y="26"/>
                  </a:cubicBezTo>
                  <a:cubicBezTo>
                    <a:pt x="200" y="17"/>
                    <a:pt x="167" y="0"/>
                    <a:pt x="164" y="11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32" name="Google Shape;332;p50"/>
            <p:cNvSpPr/>
            <p:nvPr/>
          </p:nvSpPr>
          <p:spPr>
            <a:xfrm>
              <a:off x="-9834563" y="2033588"/>
              <a:ext cx="1682748" cy="1779586"/>
            </a:xfrm>
            <a:custGeom>
              <a:rect b="b" l="l" r="r" t="t"/>
              <a:pathLst>
                <a:path extrusionOk="0" h="1738" w="1643">
                  <a:moveTo>
                    <a:pt x="1631" y="1323"/>
                  </a:moveTo>
                  <a:cubicBezTo>
                    <a:pt x="1620" y="1303"/>
                    <a:pt x="1579" y="1271"/>
                    <a:pt x="1560" y="1245"/>
                  </a:cubicBezTo>
                  <a:cubicBezTo>
                    <a:pt x="1541" y="1220"/>
                    <a:pt x="1519" y="1228"/>
                    <a:pt x="1496" y="1213"/>
                  </a:cubicBezTo>
                  <a:cubicBezTo>
                    <a:pt x="1473" y="1199"/>
                    <a:pt x="1480" y="1181"/>
                    <a:pt x="1399" y="1155"/>
                  </a:cubicBezTo>
                  <a:cubicBezTo>
                    <a:pt x="1317" y="1128"/>
                    <a:pt x="1311" y="1116"/>
                    <a:pt x="1286" y="1096"/>
                  </a:cubicBezTo>
                  <a:cubicBezTo>
                    <a:pt x="1260" y="1076"/>
                    <a:pt x="1305" y="1066"/>
                    <a:pt x="1311" y="1039"/>
                  </a:cubicBezTo>
                  <a:cubicBezTo>
                    <a:pt x="1318" y="1011"/>
                    <a:pt x="1285" y="1017"/>
                    <a:pt x="1247" y="1021"/>
                  </a:cubicBezTo>
                  <a:cubicBezTo>
                    <a:pt x="1210" y="1025"/>
                    <a:pt x="1150" y="1009"/>
                    <a:pt x="1127" y="991"/>
                  </a:cubicBezTo>
                  <a:cubicBezTo>
                    <a:pt x="1103" y="973"/>
                    <a:pt x="1048" y="906"/>
                    <a:pt x="1028" y="886"/>
                  </a:cubicBezTo>
                  <a:cubicBezTo>
                    <a:pt x="1008" y="866"/>
                    <a:pt x="989" y="752"/>
                    <a:pt x="976" y="719"/>
                  </a:cubicBezTo>
                  <a:cubicBezTo>
                    <a:pt x="963" y="686"/>
                    <a:pt x="947" y="714"/>
                    <a:pt x="926" y="685"/>
                  </a:cubicBezTo>
                  <a:cubicBezTo>
                    <a:pt x="905" y="656"/>
                    <a:pt x="863" y="635"/>
                    <a:pt x="824" y="613"/>
                  </a:cubicBezTo>
                  <a:cubicBezTo>
                    <a:pt x="784" y="591"/>
                    <a:pt x="789" y="530"/>
                    <a:pt x="784" y="499"/>
                  </a:cubicBezTo>
                  <a:cubicBezTo>
                    <a:pt x="778" y="468"/>
                    <a:pt x="801" y="468"/>
                    <a:pt x="819" y="454"/>
                  </a:cubicBezTo>
                  <a:cubicBezTo>
                    <a:pt x="837" y="439"/>
                    <a:pt x="810" y="440"/>
                    <a:pt x="796" y="418"/>
                  </a:cubicBezTo>
                  <a:cubicBezTo>
                    <a:pt x="782" y="396"/>
                    <a:pt x="790" y="404"/>
                    <a:pt x="778" y="377"/>
                  </a:cubicBezTo>
                  <a:cubicBezTo>
                    <a:pt x="766" y="351"/>
                    <a:pt x="786" y="360"/>
                    <a:pt x="799" y="341"/>
                  </a:cubicBezTo>
                  <a:cubicBezTo>
                    <a:pt x="813" y="322"/>
                    <a:pt x="824" y="346"/>
                    <a:pt x="833" y="349"/>
                  </a:cubicBezTo>
                  <a:cubicBezTo>
                    <a:pt x="842" y="351"/>
                    <a:pt x="839" y="347"/>
                    <a:pt x="848" y="335"/>
                  </a:cubicBezTo>
                  <a:cubicBezTo>
                    <a:pt x="857" y="323"/>
                    <a:pt x="865" y="326"/>
                    <a:pt x="882" y="324"/>
                  </a:cubicBezTo>
                  <a:cubicBezTo>
                    <a:pt x="900" y="322"/>
                    <a:pt x="894" y="323"/>
                    <a:pt x="893" y="313"/>
                  </a:cubicBezTo>
                  <a:cubicBezTo>
                    <a:pt x="892" y="303"/>
                    <a:pt x="903" y="301"/>
                    <a:pt x="918" y="293"/>
                  </a:cubicBezTo>
                  <a:cubicBezTo>
                    <a:pt x="932" y="286"/>
                    <a:pt x="934" y="303"/>
                    <a:pt x="943" y="308"/>
                  </a:cubicBezTo>
                  <a:cubicBezTo>
                    <a:pt x="952" y="312"/>
                    <a:pt x="946" y="302"/>
                    <a:pt x="953" y="292"/>
                  </a:cubicBezTo>
                  <a:cubicBezTo>
                    <a:pt x="957" y="286"/>
                    <a:pt x="960" y="287"/>
                    <a:pt x="965" y="287"/>
                  </a:cubicBezTo>
                  <a:cubicBezTo>
                    <a:pt x="964" y="283"/>
                    <a:pt x="965" y="278"/>
                    <a:pt x="966" y="276"/>
                  </a:cubicBezTo>
                  <a:cubicBezTo>
                    <a:pt x="968" y="270"/>
                    <a:pt x="976" y="252"/>
                    <a:pt x="966" y="251"/>
                  </a:cubicBezTo>
                  <a:cubicBezTo>
                    <a:pt x="956" y="250"/>
                    <a:pt x="936" y="249"/>
                    <a:pt x="942" y="240"/>
                  </a:cubicBezTo>
                  <a:cubicBezTo>
                    <a:pt x="947" y="232"/>
                    <a:pt x="979" y="213"/>
                    <a:pt x="967" y="212"/>
                  </a:cubicBezTo>
                  <a:cubicBezTo>
                    <a:pt x="954" y="210"/>
                    <a:pt x="928" y="210"/>
                    <a:pt x="930" y="200"/>
                  </a:cubicBezTo>
                  <a:cubicBezTo>
                    <a:pt x="933" y="190"/>
                    <a:pt x="939" y="174"/>
                    <a:pt x="945" y="170"/>
                  </a:cubicBezTo>
                  <a:cubicBezTo>
                    <a:pt x="951" y="166"/>
                    <a:pt x="961" y="147"/>
                    <a:pt x="970" y="146"/>
                  </a:cubicBezTo>
                  <a:cubicBezTo>
                    <a:pt x="941" y="129"/>
                    <a:pt x="860" y="118"/>
                    <a:pt x="820" y="115"/>
                  </a:cubicBezTo>
                  <a:cubicBezTo>
                    <a:pt x="765" y="110"/>
                    <a:pt x="800" y="87"/>
                    <a:pt x="778" y="73"/>
                  </a:cubicBezTo>
                  <a:cubicBezTo>
                    <a:pt x="757" y="60"/>
                    <a:pt x="773" y="43"/>
                    <a:pt x="773" y="22"/>
                  </a:cubicBezTo>
                  <a:cubicBezTo>
                    <a:pt x="773" y="0"/>
                    <a:pt x="725" y="30"/>
                    <a:pt x="718" y="43"/>
                  </a:cubicBezTo>
                  <a:cubicBezTo>
                    <a:pt x="711" y="57"/>
                    <a:pt x="669" y="48"/>
                    <a:pt x="646" y="55"/>
                  </a:cubicBezTo>
                  <a:cubicBezTo>
                    <a:pt x="622" y="62"/>
                    <a:pt x="617" y="88"/>
                    <a:pt x="606" y="84"/>
                  </a:cubicBezTo>
                  <a:cubicBezTo>
                    <a:pt x="594" y="80"/>
                    <a:pt x="574" y="77"/>
                    <a:pt x="553" y="83"/>
                  </a:cubicBezTo>
                  <a:cubicBezTo>
                    <a:pt x="548" y="85"/>
                    <a:pt x="544" y="84"/>
                    <a:pt x="541" y="82"/>
                  </a:cubicBezTo>
                  <a:cubicBezTo>
                    <a:pt x="537" y="101"/>
                    <a:pt x="536" y="124"/>
                    <a:pt x="534" y="136"/>
                  </a:cubicBezTo>
                  <a:cubicBezTo>
                    <a:pt x="531" y="160"/>
                    <a:pt x="513" y="126"/>
                    <a:pt x="495" y="120"/>
                  </a:cubicBezTo>
                  <a:cubicBezTo>
                    <a:pt x="477" y="113"/>
                    <a:pt x="475" y="138"/>
                    <a:pt x="485" y="150"/>
                  </a:cubicBezTo>
                  <a:cubicBezTo>
                    <a:pt x="495" y="161"/>
                    <a:pt x="496" y="193"/>
                    <a:pt x="495" y="205"/>
                  </a:cubicBezTo>
                  <a:cubicBezTo>
                    <a:pt x="493" y="217"/>
                    <a:pt x="475" y="191"/>
                    <a:pt x="471" y="175"/>
                  </a:cubicBezTo>
                  <a:cubicBezTo>
                    <a:pt x="468" y="158"/>
                    <a:pt x="425" y="188"/>
                    <a:pt x="405" y="186"/>
                  </a:cubicBezTo>
                  <a:cubicBezTo>
                    <a:pt x="385" y="184"/>
                    <a:pt x="390" y="151"/>
                    <a:pt x="375" y="146"/>
                  </a:cubicBezTo>
                  <a:cubicBezTo>
                    <a:pt x="360" y="141"/>
                    <a:pt x="375" y="184"/>
                    <a:pt x="362" y="205"/>
                  </a:cubicBezTo>
                  <a:cubicBezTo>
                    <a:pt x="349" y="225"/>
                    <a:pt x="344" y="228"/>
                    <a:pt x="354" y="240"/>
                  </a:cubicBezTo>
                  <a:cubicBezTo>
                    <a:pt x="364" y="253"/>
                    <a:pt x="349" y="282"/>
                    <a:pt x="340" y="271"/>
                  </a:cubicBezTo>
                  <a:cubicBezTo>
                    <a:pt x="332" y="260"/>
                    <a:pt x="322" y="242"/>
                    <a:pt x="317" y="228"/>
                  </a:cubicBezTo>
                  <a:cubicBezTo>
                    <a:pt x="312" y="213"/>
                    <a:pt x="277" y="209"/>
                    <a:pt x="261" y="205"/>
                  </a:cubicBezTo>
                  <a:cubicBezTo>
                    <a:pt x="244" y="200"/>
                    <a:pt x="271" y="153"/>
                    <a:pt x="259" y="156"/>
                  </a:cubicBezTo>
                  <a:cubicBezTo>
                    <a:pt x="247" y="160"/>
                    <a:pt x="209" y="163"/>
                    <a:pt x="214" y="175"/>
                  </a:cubicBezTo>
                  <a:cubicBezTo>
                    <a:pt x="219" y="186"/>
                    <a:pt x="206" y="228"/>
                    <a:pt x="198" y="240"/>
                  </a:cubicBezTo>
                  <a:cubicBezTo>
                    <a:pt x="189" y="253"/>
                    <a:pt x="161" y="261"/>
                    <a:pt x="155" y="254"/>
                  </a:cubicBezTo>
                  <a:cubicBezTo>
                    <a:pt x="148" y="247"/>
                    <a:pt x="120" y="259"/>
                    <a:pt x="95" y="267"/>
                  </a:cubicBezTo>
                  <a:cubicBezTo>
                    <a:pt x="74" y="274"/>
                    <a:pt x="68" y="272"/>
                    <a:pt x="66" y="263"/>
                  </a:cubicBezTo>
                  <a:cubicBezTo>
                    <a:pt x="61" y="269"/>
                    <a:pt x="56" y="274"/>
                    <a:pt x="53" y="274"/>
                  </a:cubicBezTo>
                  <a:cubicBezTo>
                    <a:pt x="48" y="272"/>
                    <a:pt x="30" y="292"/>
                    <a:pt x="43" y="304"/>
                  </a:cubicBezTo>
                  <a:cubicBezTo>
                    <a:pt x="57" y="315"/>
                    <a:pt x="82" y="332"/>
                    <a:pt x="75" y="344"/>
                  </a:cubicBezTo>
                  <a:cubicBezTo>
                    <a:pt x="68" y="355"/>
                    <a:pt x="82" y="372"/>
                    <a:pt x="76" y="381"/>
                  </a:cubicBezTo>
                  <a:cubicBezTo>
                    <a:pt x="70" y="390"/>
                    <a:pt x="63" y="403"/>
                    <a:pt x="50" y="413"/>
                  </a:cubicBezTo>
                  <a:cubicBezTo>
                    <a:pt x="37" y="423"/>
                    <a:pt x="0" y="412"/>
                    <a:pt x="17" y="446"/>
                  </a:cubicBezTo>
                  <a:cubicBezTo>
                    <a:pt x="33" y="481"/>
                    <a:pt x="52" y="483"/>
                    <a:pt x="62" y="476"/>
                  </a:cubicBezTo>
                  <a:cubicBezTo>
                    <a:pt x="72" y="470"/>
                    <a:pt x="89" y="518"/>
                    <a:pt x="78" y="519"/>
                  </a:cubicBezTo>
                  <a:cubicBezTo>
                    <a:pt x="67" y="521"/>
                    <a:pt x="19" y="561"/>
                    <a:pt x="47" y="574"/>
                  </a:cubicBezTo>
                  <a:cubicBezTo>
                    <a:pt x="75" y="587"/>
                    <a:pt x="113" y="617"/>
                    <a:pt x="133" y="609"/>
                  </a:cubicBezTo>
                  <a:cubicBezTo>
                    <a:pt x="153" y="601"/>
                    <a:pt x="155" y="597"/>
                    <a:pt x="148" y="623"/>
                  </a:cubicBezTo>
                  <a:cubicBezTo>
                    <a:pt x="145" y="633"/>
                    <a:pt x="134" y="651"/>
                    <a:pt x="127" y="669"/>
                  </a:cubicBezTo>
                  <a:cubicBezTo>
                    <a:pt x="139" y="666"/>
                    <a:pt x="166" y="661"/>
                    <a:pt x="195" y="657"/>
                  </a:cubicBezTo>
                  <a:cubicBezTo>
                    <a:pt x="225" y="653"/>
                    <a:pt x="229" y="622"/>
                    <a:pt x="244" y="593"/>
                  </a:cubicBezTo>
                  <a:cubicBezTo>
                    <a:pt x="260" y="564"/>
                    <a:pt x="280" y="564"/>
                    <a:pt x="315" y="552"/>
                  </a:cubicBezTo>
                  <a:cubicBezTo>
                    <a:pt x="350" y="540"/>
                    <a:pt x="339" y="565"/>
                    <a:pt x="364" y="566"/>
                  </a:cubicBezTo>
                  <a:cubicBezTo>
                    <a:pt x="388" y="568"/>
                    <a:pt x="391" y="584"/>
                    <a:pt x="419" y="605"/>
                  </a:cubicBezTo>
                  <a:cubicBezTo>
                    <a:pt x="447" y="626"/>
                    <a:pt x="459" y="618"/>
                    <a:pt x="472" y="618"/>
                  </a:cubicBezTo>
                  <a:cubicBezTo>
                    <a:pt x="485" y="618"/>
                    <a:pt x="502" y="647"/>
                    <a:pt x="503" y="675"/>
                  </a:cubicBezTo>
                  <a:cubicBezTo>
                    <a:pt x="504" y="702"/>
                    <a:pt x="516" y="728"/>
                    <a:pt x="528" y="741"/>
                  </a:cubicBezTo>
                  <a:cubicBezTo>
                    <a:pt x="540" y="754"/>
                    <a:pt x="543" y="770"/>
                    <a:pt x="535" y="795"/>
                  </a:cubicBezTo>
                  <a:cubicBezTo>
                    <a:pt x="527" y="821"/>
                    <a:pt x="543" y="824"/>
                    <a:pt x="549" y="824"/>
                  </a:cubicBezTo>
                  <a:cubicBezTo>
                    <a:pt x="556" y="824"/>
                    <a:pt x="567" y="847"/>
                    <a:pt x="576" y="850"/>
                  </a:cubicBezTo>
                  <a:cubicBezTo>
                    <a:pt x="585" y="852"/>
                    <a:pt x="639" y="934"/>
                    <a:pt x="663" y="934"/>
                  </a:cubicBezTo>
                  <a:cubicBezTo>
                    <a:pt x="688" y="934"/>
                    <a:pt x="704" y="961"/>
                    <a:pt x="706" y="977"/>
                  </a:cubicBezTo>
                  <a:cubicBezTo>
                    <a:pt x="709" y="992"/>
                    <a:pt x="732" y="1000"/>
                    <a:pt x="749" y="1011"/>
                  </a:cubicBezTo>
                  <a:cubicBezTo>
                    <a:pt x="767" y="1022"/>
                    <a:pt x="775" y="1061"/>
                    <a:pt x="827" y="1098"/>
                  </a:cubicBezTo>
                  <a:cubicBezTo>
                    <a:pt x="879" y="1136"/>
                    <a:pt x="865" y="1128"/>
                    <a:pt x="878" y="1146"/>
                  </a:cubicBezTo>
                  <a:cubicBezTo>
                    <a:pt x="891" y="1164"/>
                    <a:pt x="882" y="1135"/>
                    <a:pt x="916" y="1138"/>
                  </a:cubicBezTo>
                  <a:cubicBezTo>
                    <a:pt x="951" y="1141"/>
                    <a:pt x="944" y="1135"/>
                    <a:pt x="974" y="1135"/>
                  </a:cubicBezTo>
                  <a:cubicBezTo>
                    <a:pt x="1004" y="1135"/>
                    <a:pt x="1012" y="1185"/>
                    <a:pt x="1012" y="1195"/>
                  </a:cubicBezTo>
                  <a:cubicBezTo>
                    <a:pt x="1012" y="1205"/>
                    <a:pt x="1046" y="1212"/>
                    <a:pt x="1062" y="1208"/>
                  </a:cubicBezTo>
                  <a:cubicBezTo>
                    <a:pt x="1079" y="1203"/>
                    <a:pt x="1065" y="1242"/>
                    <a:pt x="1067" y="1261"/>
                  </a:cubicBezTo>
                  <a:cubicBezTo>
                    <a:pt x="1069" y="1280"/>
                    <a:pt x="1087" y="1250"/>
                    <a:pt x="1113" y="1248"/>
                  </a:cubicBezTo>
                  <a:cubicBezTo>
                    <a:pt x="1140" y="1245"/>
                    <a:pt x="1144" y="1286"/>
                    <a:pt x="1138" y="1312"/>
                  </a:cubicBezTo>
                  <a:cubicBezTo>
                    <a:pt x="1131" y="1337"/>
                    <a:pt x="1162" y="1320"/>
                    <a:pt x="1190" y="1352"/>
                  </a:cubicBezTo>
                  <a:cubicBezTo>
                    <a:pt x="1217" y="1384"/>
                    <a:pt x="1223" y="1353"/>
                    <a:pt x="1233" y="1352"/>
                  </a:cubicBezTo>
                  <a:cubicBezTo>
                    <a:pt x="1243" y="1350"/>
                    <a:pt x="1288" y="1433"/>
                    <a:pt x="1288" y="1477"/>
                  </a:cubicBezTo>
                  <a:cubicBezTo>
                    <a:pt x="1288" y="1520"/>
                    <a:pt x="1308" y="1535"/>
                    <a:pt x="1316" y="1566"/>
                  </a:cubicBezTo>
                  <a:cubicBezTo>
                    <a:pt x="1323" y="1597"/>
                    <a:pt x="1296" y="1576"/>
                    <a:pt x="1279" y="1600"/>
                  </a:cubicBezTo>
                  <a:cubicBezTo>
                    <a:pt x="1263" y="1625"/>
                    <a:pt x="1280" y="1628"/>
                    <a:pt x="1269" y="1658"/>
                  </a:cubicBezTo>
                  <a:cubicBezTo>
                    <a:pt x="1258" y="1688"/>
                    <a:pt x="1252" y="1668"/>
                    <a:pt x="1244" y="1689"/>
                  </a:cubicBezTo>
                  <a:cubicBezTo>
                    <a:pt x="1236" y="1710"/>
                    <a:pt x="1256" y="1715"/>
                    <a:pt x="1274" y="1726"/>
                  </a:cubicBezTo>
                  <a:cubicBezTo>
                    <a:pt x="1291" y="1738"/>
                    <a:pt x="1299" y="1730"/>
                    <a:pt x="1308" y="1707"/>
                  </a:cubicBezTo>
                  <a:cubicBezTo>
                    <a:pt x="1317" y="1683"/>
                    <a:pt x="1310" y="1700"/>
                    <a:pt x="1340" y="1671"/>
                  </a:cubicBezTo>
                  <a:cubicBezTo>
                    <a:pt x="1370" y="1642"/>
                    <a:pt x="1364" y="1660"/>
                    <a:pt x="1372" y="1628"/>
                  </a:cubicBezTo>
                  <a:cubicBezTo>
                    <a:pt x="1380" y="1596"/>
                    <a:pt x="1375" y="1592"/>
                    <a:pt x="1383" y="1572"/>
                  </a:cubicBezTo>
                  <a:cubicBezTo>
                    <a:pt x="1391" y="1552"/>
                    <a:pt x="1428" y="1558"/>
                    <a:pt x="1445" y="1559"/>
                  </a:cubicBezTo>
                  <a:cubicBezTo>
                    <a:pt x="1462" y="1561"/>
                    <a:pt x="1456" y="1540"/>
                    <a:pt x="1448" y="1531"/>
                  </a:cubicBezTo>
                  <a:cubicBezTo>
                    <a:pt x="1441" y="1522"/>
                    <a:pt x="1451" y="1495"/>
                    <a:pt x="1446" y="1472"/>
                  </a:cubicBezTo>
                  <a:cubicBezTo>
                    <a:pt x="1442" y="1449"/>
                    <a:pt x="1435" y="1448"/>
                    <a:pt x="1415" y="1435"/>
                  </a:cubicBezTo>
                  <a:cubicBezTo>
                    <a:pt x="1395" y="1421"/>
                    <a:pt x="1390" y="1428"/>
                    <a:pt x="1372" y="1402"/>
                  </a:cubicBezTo>
                  <a:cubicBezTo>
                    <a:pt x="1354" y="1377"/>
                    <a:pt x="1385" y="1367"/>
                    <a:pt x="1390" y="1333"/>
                  </a:cubicBezTo>
                  <a:cubicBezTo>
                    <a:pt x="1394" y="1299"/>
                    <a:pt x="1420" y="1283"/>
                    <a:pt x="1437" y="1272"/>
                  </a:cubicBezTo>
                  <a:cubicBezTo>
                    <a:pt x="1455" y="1261"/>
                    <a:pt x="1459" y="1282"/>
                    <a:pt x="1485" y="1302"/>
                  </a:cubicBezTo>
                  <a:cubicBezTo>
                    <a:pt x="1510" y="1322"/>
                    <a:pt x="1525" y="1314"/>
                    <a:pt x="1539" y="1315"/>
                  </a:cubicBezTo>
                  <a:cubicBezTo>
                    <a:pt x="1553" y="1316"/>
                    <a:pt x="1555" y="1344"/>
                    <a:pt x="1567" y="1369"/>
                  </a:cubicBezTo>
                  <a:cubicBezTo>
                    <a:pt x="1579" y="1395"/>
                    <a:pt x="1589" y="1402"/>
                    <a:pt x="1615" y="1408"/>
                  </a:cubicBezTo>
                  <a:cubicBezTo>
                    <a:pt x="1642" y="1414"/>
                    <a:pt x="1625" y="1390"/>
                    <a:pt x="1634" y="1369"/>
                  </a:cubicBezTo>
                  <a:cubicBezTo>
                    <a:pt x="1643" y="1348"/>
                    <a:pt x="1642" y="1343"/>
                    <a:pt x="1631" y="1323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33" name="Google Shape;333;p50"/>
            <p:cNvSpPr/>
            <p:nvPr/>
          </p:nvSpPr>
          <p:spPr>
            <a:xfrm>
              <a:off x="-9556751" y="2868613"/>
              <a:ext cx="153988" cy="319088"/>
            </a:xfrm>
            <a:custGeom>
              <a:rect b="b" l="l" r="r" t="t"/>
              <a:pathLst>
                <a:path extrusionOk="0" h="312" w="150">
                  <a:moveTo>
                    <a:pt x="132" y="2"/>
                  </a:moveTo>
                  <a:cubicBezTo>
                    <a:pt x="132" y="2"/>
                    <a:pt x="112" y="4"/>
                    <a:pt x="112" y="15"/>
                  </a:cubicBezTo>
                  <a:cubicBezTo>
                    <a:pt x="112" y="25"/>
                    <a:pt x="117" y="34"/>
                    <a:pt x="112" y="39"/>
                  </a:cubicBezTo>
                  <a:cubicBezTo>
                    <a:pt x="107" y="44"/>
                    <a:pt x="112" y="52"/>
                    <a:pt x="112" y="57"/>
                  </a:cubicBezTo>
                  <a:cubicBezTo>
                    <a:pt x="112" y="62"/>
                    <a:pt x="111" y="65"/>
                    <a:pt x="99" y="57"/>
                  </a:cubicBezTo>
                  <a:cubicBezTo>
                    <a:pt x="87" y="49"/>
                    <a:pt x="77" y="44"/>
                    <a:pt x="73" y="59"/>
                  </a:cubicBezTo>
                  <a:cubicBezTo>
                    <a:pt x="69" y="74"/>
                    <a:pt x="68" y="74"/>
                    <a:pt x="54" y="75"/>
                  </a:cubicBezTo>
                  <a:cubicBezTo>
                    <a:pt x="41" y="76"/>
                    <a:pt x="38" y="79"/>
                    <a:pt x="36" y="88"/>
                  </a:cubicBezTo>
                  <a:cubicBezTo>
                    <a:pt x="34" y="98"/>
                    <a:pt x="32" y="87"/>
                    <a:pt x="21" y="102"/>
                  </a:cubicBezTo>
                  <a:cubicBezTo>
                    <a:pt x="10" y="117"/>
                    <a:pt x="9" y="112"/>
                    <a:pt x="11" y="122"/>
                  </a:cubicBezTo>
                  <a:cubicBezTo>
                    <a:pt x="14" y="133"/>
                    <a:pt x="29" y="128"/>
                    <a:pt x="22" y="137"/>
                  </a:cubicBezTo>
                  <a:cubicBezTo>
                    <a:pt x="15" y="147"/>
                    <a:pt x="0" y="150"/>
                    <a:pt x="6" y="158"/>
                  </a:cubicBezTo>
                  <a:cubicBezTo>
                    <a:pt x="12" y="166"/>
                    <a:pt x="24" y="159"/>
                    <a:pt x="23" y="171"/>
                  </a:cubicBezTo>
                  <a:cubicBezTo>
                    <a:pt x="22" y="184"/>
                    <a:pt x="10" y="192"/>
                    <a:pt x="15" y="197"/>
                  </a:cubicBezTo>
                  <a:cubicBezTo>
                    <a:pt x="20" y="202"/>
                    <a:pt x="35" y="195"/>
                    <a:pt x="35" y="205"/>
                  </a:cubicBezTo>
                  <a:cubicBezTo>
                    <a:pt x="35" y="214"/>
                    <a:pt x="28" y="220"/>
                    <a:pt x="29" y="226"/>
                  </a:cubicBezTo>
                  <a:cubicBezTo>
                    <a:pt x="29" y="231"/>
                    <a:pt x="25" y="241"/>
                    <a:pt x="34" y="240"/>
                  </a:cubicBezTo>
                  <a:cubicBezTo>
                    <a:pt x="43" y="240"/>
                    <a:pt x="53" y="240"/>
                    <a:pt x="47" y="247"/>
                  </a:cubicBezTo>
                  <a:cubicBezTo>
                    <a:pt x="41" y="253"/>
                    <a:pt x="29" y="250"/>
                    <a:pt x="39" y="262"/>
                  </a:cubicBezTo>
                  <a:cubicBezTo>
                    <a:pt x="49" y="275"/>
                    <a:pt x="55" y="273"/>
                    <a:pt x="62" y="283"/>
                  </a:cubicBezTo>
                  <a:cubicBezTo>
                    <a:pt x="68" y="294"/>
                    <a:pt x="73" y="305"/>
                    <a:pt x="82" y="309"/>
                  </a:cubicBezTo>
                  <a:cubicBezTo>
                    <a:pt x="91" y="312"/>
                    <a:pt x="94" y="308"/>
                    <a:pt x="97" y="296"/>
                  </a:cubicBezTo>
                  <a:cubicBezTo>
                    <a:pt x="100" y="283"/>
                    <a:pt x="98" y="273"/>
                    <a:pt x="108" y="263"/>
                  </a:cubicBezTo>
                  <a:cubicBezTo>
                    <a:pt x="117" y="253"/>
                    <a:pt x="121" y="256"/>
                    <a:pt x="119" y="235"/>
                  </a:cubicBezTo>
                  <a:cubicBezTo>
                    <a:pt x="117" y="214"/>
                    <a:pt x="111" y="205"/>
                    <a:pt x="122" y="197"/>
                  </a:cubicBezTo>
                  <a:cubicBezTo>
                    <a:pt x="133" y="188"/>
                    <a:pt x="142" y="187"/>
                    <a:pt x="142" y="176"/>
                  </a:cubicBezTo>
                  <a:cubicBezTo>
                    <a:pt x="142" y="164"/>
                    <a:pt x="150" y="127"/>
                    <a:pt x="145" y="115"/>
                  </a:cubicBezTo>
                  <a:cubicBezTo>
                    <a:pt x="140" y="102"/>
                    <a:pt x="145" y="77"/>
                    <a:pt x="137" y="74"/>
                  </a:cubicBezTo>
                  <a:cubicBezTo>
                    <a:pt x="130" y="71"/>
                    <a:pt x="127" y="71"/>
                    <a:pt x="131" y="61"/>
                  </a:cubicBezTo>
                  <a:cubicBezTo>
                    <a:pt x="134" y="52"/>
                    <a:pt x="134" y="50"/>
                    <a:pt x="136" y="39"/>
                  </a:cubicBezTo>
                  <a:cubicBezTo>
                    <a:pt x="139" y="27"/>
                    <a:pt x="137" y="24"/>
                    <a:pt x="135" y="16"/>
                  </a:cubicBezTo>
                  <a:cubicBezTo>
                    <a:pt x="133" y="8"/>
                    <a:pt x="141" y="0"/>
                    <a:pt x="132" y="2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34" name="Google Shape;334;p50"/>
            <p:cNvSpPr/>
            <p:nvPr/>
          </p:nvSpPr>
          <p:spPr>
            <a:xfrm>
              <a:off x="-11445876" y="1208088"/>
              <a:ext cx="1836738" cy="1785938"/>
            </a:xfrm>
            <a:custGeom>
              <a:rect b="b" l="l" r="r" t="t"/>
              <a:pathLst>
                <a:path extrusionOk="0" h="1742" w="1794">
                  <a:moveTo>
                    <a:pt x="1769" y="443"/>
                  </a:moveTo>
                  <a:cubicBezTo>
                    <a:pt x="1759" y="440"/>
                    <a:pt x="1714" y="434"/>
                    <a:pt x="1708" y="412"/>
                  </a:cubicBezTo>
                  <a:cubicBezTo>
                    <a:pt x="1701" y="391"/>
                    <a:pt x="1651" y="417"/>
                    <a:pt x="1645" y="412"/>
                  </a:cubicBezTo>
                  <a:cubicBezTo>
                    <a:pt x="1638" y="407"/>
                    <a:pt x="1625" y="417"/>
                    <a:pt x="1606" y="404"/>
                  </a:cubicBezTo>
                  <a:cubicBezTo>
                    <a:pt x="1588" y="391"/>
                    <a:pt x="1563" y="367"/>
                    <a:pt x="1555" y="352"/>
                  </a:cubicBezTo>
                  <a:cubicBezTo>
                    <a:pt x="1547" y="338"/>
                    <a:pt x="1515" y="359"/>
                    <a:pt x="1512" y="352"/>
                  </a:cubicBezTo>
                  <a:cubicBezTo>
                    <a:pt x="1509" y="346"/>
                    <a:pt x="1487" y="336"/>
                    <a:pt x="1461" y="339"/>
                  </a:cubicBezTo>
                  <a:cubicBezTo>
                    <a:pt x="1434" y="342"/>
                    <a:pt x="1431" y="346"/>
                    <a:pt x="1421" y="316"/>
                  </a:cubicBezTo>
                  <a:cubicBezTo>
                    <a:pt x="1411" y="286"/>
                    <a:pt x="1397" y="284"/>
                    <a:pt x="1364" y="278"/>
                  </a:cubicBezTo>
                  <a:cubicBezTo>
                    <a:pt x="1331" y="271"/>
                    <a:pt x="1349" y="228"/>
                    <a:pt x="1349" y="208"/>
                  </a:cubicBezTo>
                  <a:cubicBezTo>
                    <a:pt x="1349" y="188"/>
                    <a:pt x="1318" y="228"/>
                    <a:pt x="1313" y="243"/>
                  </a:cubicBezTo>
                  <a:cubicBezTo>
                    <a:pt x="1308" y="258"/>
                    <a:pt x="1276" y="246"/>
                    <a:pt x="1260" y="243"/>
                  </a:cubicBezTo>
                  <a:cubicBezTo>
                    <a:pt x="1243" y="240"/>
                    <a:pt x="1247" y="200"/>
                    <a:pt x="1247" y="188"/>
                  </a:cubicBezTo>
                  <a:cubicBezTo>
                    <a:pt x="1247" y="177"/>
                    <a:pt x="1238" y="172"/>
                    <a:pt x="1225" y="170"/>
                  </a:cubicBezTo>
                  <a:cubicBezTo>
                    <a:pt x="1212" y="168"/>
                    <a:pt x="1185" y="150"/>
                    <a:pt x="1185" y="132"/>
                  </a:cubicBezTo>
                  <a:cubicBezTo>
                    <a:pt x="1185" y="114"/>
                    <a:pt x="1154" y="124"/>
                    <a:pt x="1134" y="114"/>
                  </a:cubicBezTo>
                  <a:cubicBezTo>
                    <a:pt x="1114" y="104"/>
                    <a:pt x="1117" y="72"/>
                    <a:pt x="1109" y="65"/>
                  </a:cubicBezTo>
                  <a:cubicBezTo>
                    <a:pt x="1101" y="59"/>
                    <a:pt x="1071" y="80"/>
                    <a:pt x="1054" y="74"/>
                  </a:cubicBezTo>
                  <a:cubicBezTo>
                    <a:pt x="1037" y="67"/>
                    <a:pt x="1018" y="6"/>
                    <a:pt x="1018" y="6"/>
                  </a:cubicBezTo>
                  <a:cubicBezTo>
                    <a:pt x="1018" y="0"/>
                    <a:pt x="1018" y="0"/>
                    <a:pt x="1018" y="0"/>
                  </a:cubicBezTo>
                  <a:cubicBezTo>
                    <a:pt x="1014" y="5"/>
                    <a:pt x="991" y="7"/>
                    <a:pt x="960" y="7"/>
                  </a:cubicBezTo>
                  <a:cubicBezTo>
                    <a:pt x="925" y="7"/>
                    <a:pt x="915" y="40"/>
                    <a:pt x="904" y="72"/>
                  </a:cubicBezTo>
                  <a:cubicBezTo>
                    <a:pt x="892" y="104"/>
                    <a:pt x="903" y="122"/>
                    <a:pt x="899" y="142"/>
                  </a:cubicBezTo>
                  <a:cubicBezTo>
                    <a:pt x="896" y="162"/>
                    <a:pt x="925" y="179"/>
                    <a:pt x="916" y="183"/>
                  </a:cubicBezTo>
                  <a:cubicBezTo>
                    <a:pt x="908" y="186"/>
                    <a:pt x="895" y="177"/>
                    <a:pt x="895" y="189"/>
                  </a:cubicBezTo>
                  <a:cubicBezTo>
                    <a:pt x="895" y="201"/>
                    <a:pt x="867" y="219"/>
                    <a:pt x="842" y="238"/>
                  </a:cubicBezTo>
                  <a:cubicBezTo>
                    <a:pt x="816" y="257"/>
                    <a:pt x="770" y="270"/>
                    <a:pt x="740" y="280"/>
                  </a:cubicBezTo>
                  <a:cubicBezTo>
                    <a:pt x="710" y="290"/>
                    <a:pt x="710" y="308"/>
                    <a:pt x="700" y="322"/>
                  </a:cubicBezTo>
                  <a:cubicBezTo>
                    <a:pt x="690" y="336"/>
                    <a:pt x="719" y="336"/>
                    <a:pt x="732" y="339"/>
                  </a:cubicBezTo>
                  <a:cubicBezTo>
                    <a:pt x="746" y="341"/>
                    <a:pt x="761" y="351"/>
                    <a:pt x="740" y="351"/>
                  </a:cubicBezTo>
                  <a:cubicBezTo>
                    <a:pt x="719" y="351"/>
                    <a:pt x="719" y="362"/>
                    <a:pt x="701" y="368"/>
                  </a:cubicBezTo>
                  <a:cubicBezTo>
                    <a:pt x="684" y="375"/>
                    <a:pt x="669" y="377"/>
                    <a:pt x="654" y="384"/>
                  </a:cubicBezTo>
                  <a:cubicBezTo>
                    <a:pt x="638" y="391"/>
                    <a:pt x="645" y="376"/>
                    <a:pt x="623" y="373"/>
                  </a:cubicBezTo>
                  <a:cubicBezTo>
                    <a:pt x="601" y="370"/>
                    <a:pt x="589" y="368"/>
                    <a:pt x="561" y="362"/>
                  </a:cubicBezTo>
                  <a:cubicBezTo>
                    <a:pt x="533" y="355"/>
                    <a:pt x="535" y="368"/>
                    <a:pt x="521" y="357"/>
                  </a:cubicBezTo>
                  <a:cubicBezTo>
                    <a:pt x="507" y="346"/>
                    <a:pt x="518" y="341"/>
                    <a:pt x="508" y="326"/>
                  </a:cubicBezTo>
                  <a:cubicBezTo>
                    <a:pt x="498" y="312"/>
                    <a:pt x="522" y="302"/>
                    <a:pt x="522" y="291"/>
                  </a:cubicBezTo>
                  <a:cubicBezTo>
                    <a:pt x="522" y="280"/>
                    <a:pt x="503" y="284"/>
                    <a:pt x="480" y="299"/>
                  </a:cubicBezTo>
                  <a:cubicBezTo>
                    <a:pt x="457" y="313"/>
                    <a:pt x="448" y="295"/>
                    <a:pt x="434" y="294"/>
                  </a:cubicBezTo>
                  <a:cubicBezTo>
                    <a:pt x="419" y="293"/>
                    <a:pt x="425" y="320"/>
                    <a:pt x="437" y="355"/>
                  </a:cubicBezTo>
                  <a:cubicBezTo>
                    <a:pt x="449" y="391"/>
                    <a:pt x="457" y="367"/>
                    <a:pt x="459" y="396"/>
                  </a:cubicBezTo>
                  <a:cubicBezTo>
                    <a:pt x="461" y="425"/>
                    <a:pt x="461" y="419"/>
                    <a:pt x="478" y="431"/>
                  </a:cubicBezTo>
                  <a:cubicBezTo>
                    <a:pt x="495" y="444"/>
                    <a:pt x="476" y="453"/>
                    <a:pt x="467" y="477"/>
                  </a:cubicBezTo>
                  <a:cubicBezTo>
                    <a:pt x="458" y="501"/>
                    <a:pt x="500" y="506"/>
                    <a:pt x="489" y="514"/>
                  </a:cubicBezTo>
                  <a:cubicBezTo>
                    <a:pt x="478" y="523"/>
                    <a:pt x="467" y="520"/>
                    <a:pt x="447" y="517"/>
                  </a:cubicBezTo>
                  <a:cubicBezTo>
                    <a:pt x="427" y="513"/>
                    <a:pt x="440" y="501"/>
                    <a:pt x="428" y="500"/>
                  </a:cubicBezTo>
                  <a:cubicBezTo>
                    <a:pt x="416" y="499"/>
                    <a:pt x="401" y="523"/>
                    <a:pt x="383" y="516"/>
                  </a:cubicBezTo>
                  <a:cubicBezTo>
                    <a:pt x="365" y="508"/>
                    <a:pt x="360" y="510"/>
                    <a:pt x="347" y="517"/>
                  </a:cubicBezTo>
                  <a:cubicBezTo>
                    <a:pt x="335" y="523"/>
                    <a:pt x="322" y="534"/>
                    <a:pt x="311" y="532"/>
                  </a:cubicBezTo>
                  <a:cubicBezTo>
                    <a:pt x="300" y="530"/>
                    <a:pt x="289" y="497"/>
                    <a:pt x="281" y="482"/>
                  </a:cubicBezTo>
                  <a:cubicBezTo>
                    <a:pt x="273" y="468"/>
                    <a:pt x="240" y="475"/>
                    <a:pt x="211" y="476"/>
                  </a:cubicBezTo>
                  <a:cubicBezTo>
                    <a:pt x="183" y="477"/>
                    <a:pt x="211" y="507"/>
                    <a:pt x="199" y="511"/>
                  </a:cubicBezTo>
                  <a:cubicBezTo>
                    <a:pt x="187" y="516"/>
                    <a:pt x="186" y="498"/>
                    <a:pt x="174" y="500"/>
                  </a:cubicBezTo>
                  <a:cubicBezTo>
                    <a:pt x="162" y="502"/>
                    <a:pt x="158" y="509"/>
                    <a:pt x="141" y="506"/>
                  </a:cubicBezTo>
                  <a:cubicBezTo>
                    <a:pt x="123" y="502"/>
                    <a:pt x="119" y="506"/>
                    <a:pt x="78" y="506"/>
                  </a:cubicBezTo>
                  <a:cubicBezTo>
                    <a:pt x="37" y="506"/>
                    <a:pt x="53" y="527"/>
                    <a:pt x="27" y="550"/>
                  </a:cubicBezTo>
                  <a:cubicBezTo>
                    <a:pt x="0" y="573"/>
                    <a:pt x="48" y="581"/>
                    <a:pt x="60" y="572"/>
                  </a:cubicBezTo>
                  <a:cubicBezTo>
                    <a:pt x="72" y="563"/>
                    <a:pt x="91" y="553"/>
                    <a:pt x="91" y="559"/>
                  </a:cubicBezTo>
                  <a:cubicBezTo>
                    <a:pt x="91" y="564"/>
                    <a:pt x="93" y="569"/>
                    <a:pt x="108" y="581"/>
                  </a:cubicBezTo>
                  <a:cubicBezTo>
                    <a:pt x="122" y="593"/>
                    <a:pt x="102" y="591"/>
                    <a:pt x="85" y="598"/>
                  </a:cubicBezTo>
                  <a:cubicBezTo>
                    <a:pt x="69" y="606"/>
                    <a:pt x="100" y="613"/>
                    <a:pt x="102" y="625"/>
                  </a:cubicBezTo>
                  <a:cubicBezTo>
                    <a:pt x="104" y="637"/>
                    <a:pt x="79" y="627"/>
                    <a:pt x="57" y="629"/>
                  </a:cubicBezTo>
                  <a:cubicBezTo>
                    <a:pt x="35" y="632"/>
                    <a:pt x="46" y="646"/>
                    <a:pt x="63" y="646"/>
                  </a:cubicBezTo>
                  <a:cubicBezTo>
                    <a:pt x="81" y="646"/>
                    <a:pt x="89" y="670"/>
                    <a:pt x="103" y="691"/>
                  </a:cubicBezTo>
                  <a:cubicBezTo>
                    <a:pt x="117" y="712"/>
                    <a:pt x="113" y="688"/>
                    <a:pt x="121" y="676"/>
                  </a:cubicBezTo>
                  <a:cubicBezTo>
                    <a:pt x="129" y="664"/>
                    <a:pt x="145" y="664"/>
                    <a:pt x="153" y="684"/>
                  </a:cubicBezTo>
                  <a:cubicBezTo>
                    <a:pt x="161" y="704"/>
                    <a:pt x="159" y="695"/>
                    <a:pt x="183" y="689"/>
                  </a:cubicBezTo>
                  <a:cubicBezTo>
                    <a:pt x="206" y="684"/>
                    <a:pt x="189" y="704"/>
                    <a:pt x="204" y="704"/>
                  </a:cubicBezTo>
                  <a:cubicBezTo>
                    <a:pt x="218" y="704"/>
                    <a:pt x="224" y="702"/>
                    <a:pt x="235" y="712"/>
                  </a:cubicBezTo>
                  <a:cubicBezTo>
                    <a:pt x="246" y="722"/>
                    <a:pt x="249" y="727"/>
                    <a:pt x="270" y="738"/>
                  </a:cubicBezTo>
                  <a:cubicBezTo>
                    <a:pt x="291" y="749"/>
                    <a:pt x="290" y="730"/>
                    <a:pt x="299" y="729"/>
                  </a:cubicBezTo>
                  <a:cubicBezTo>
                    <a:pt x="308" y="728"/>
                    <a:pt x="323" y="740"/>
                    <a:pt x="331" y="740"/>
                  </a:cubicBezTo>
                  <a:cubicBezTo>
                    <a:pt x="339" y="740"/>
                    <a:pt x="352" y="743"/>
                    <a:pt x="357" y="749"/>
                  </a:cubicBezTo>
                  <a:cubicBezTo>
                    <a:pt x="363" y="754"/>
                    <a:pt x="344" y="768"/>
                    <a:pt x="345" y="783"/>
                  </a:cubicBezTo>
                  <a:cubicBezTo>
                    <a:pt x="346" y="799"/>
                    <a:pt x="370" y="790"/>
                    <a:pt x="381" y="783"/>
                  </a:cubicBezTo>
                  <a:cubicBezTo>
                    <a:pt x="392" y="777"/>
                    <a:pt x="386" y="802"/>
                    <a:pt x="384" y="819"/>
                  </a:cubicBezTo>
                  <a:cubicBezTo>
                    <a:pt x="382" y="835"/>
                    <a:pt x="404" y="833"/>
                    <a:pt x="406" y="852"/>
                  </a:cubicBezTo>
                  <a:cubicBezTo>
                    <a:pt x="408" y="871"/>
                    <a:pt x="390" y="854"/>
                    <a:pt x="382" y="861"/>
                  </a:cubicBezTo>
                  <a:cubicBezTo>
                    <a:pt x="374" y="867"/>
                    <a:pt x="386" y="884"/>
                    <a:pt x="404" y="896"/>
                  </a:cubicBezTo>
                  <a:cubicBezTo>
                    <a:pt x="422" y="908"/>
                    <a:pt x="428" y="928"/>
                    <a:pt x="454" y="958"/>
                  </a:cubicBezTo>
                  <a:cubicBezTo>
                    <a:pt x="479" y="988"/>
                    <a:pt x="493" y="980"/>
                    <a:pt x="517" y="983"/>
                  </a:cubicBezTo>
                  <a:cubicBezTo>
                    <a:pt x="540" y="987"/>
                    <a:pt x="551" y="993"/>
                    <a:pt x="538" y="998"/>
                  </a:cubicBezTo>
                  <a:cubicBezTo>
                    <a:pt x="524" y="1002"/>
                    <a:pt x="526" y="1020"/>
                    <a:pt x="533" y="1032"/>
                  </a:cubicBezTo>
                  <a:cubicBezTo>
                    <a:pt x="541" y="1044"/>
                    <a:pt x="534" y="1057"/>
                    <a:pt x="528" y="1076"/>
                  </a:cubicBezTo>
                  <a:cubicBezTo>
                    <a:pt x="521" y="1095"/>
                    <a:pt x="514" y="1080"/>
                    <a:pt x="509" y="1093"/>
                  </a:cubicBezTo>
                  <a:cubicBezTo>
                    <a:pt x="503" y="1106"/>
                    <a:pt x="533" y="1112"/>
                    <a:pt x="556" y="1130"/>
                  </a:cubicBezTo>
                  <a:cubicBezTo>
                    <a:pt x="580" y="1149"/>
                    <a:pt x="581" y="1152"/>
                    <a:pt x="594" y="1190"/>
                  </a:cubicBezTo>
                  <a:cubicBezTo>
                    <a:pt x="607" y="1228"/>
                    <a:pt x="601" y="1235"/>
                    <a:pt x="594" y="1231"/>
                  </a:cubicBezTo>
                  <a:cubicBezTo>
                    <a:pt x="587" y="1227"/>
                    <a:pt x="579" y="1203"/>
                    <a:pt x="573" y="1178"/>
                  </a:cubicBezTo>
                  <a:cubicBezTo>
                    <a:pt x="568" y="1152"/>
                    <a:pt x="554" y="1157"/>
                    <a:pt x="535" y="1146"/>
                  </a:cubicBezTo>
                  <a:cubicBezTo>
                    <a:pt x="517" y="1135"/>
                    <a:pt x="526" y="1181"/>
                    <a:pt x="526" y="1196"/>
                  </a:cubicBezTo>
                  <a:cubicBezTo>
                    <a:pt x="526" y="1210"/>
                    <a:pt x="522" y="1230"/>
                    <a:pt x="513" y="1258"/>
                  </a:cubicBezTo>
                  <a:cubicBezTo>
                    <a:pt x="505" y="1285"/>
                    <a:pt x="523" y="1277"/>
                    <a:pt x="531" y="1281"/>
                  </a:cubicBezTo>
                  <a:cubicBezTo>
                    <a:pt x="539" y="1284"/>
                    <a:pt x="537" y="1310"/>
                    <a:pt x="527" y="1306"/>
                  </a:cubicBezTo>
                  <a:cubicBezTo>
                    <a:pt x="517" y="1303"/>
                    <a:pt x="512" y="1327"/>
                    <a:pt x="514" y="1352"/>
                  </a:cubicBezTo>
                  <a:cubicBezTo>
                    <a:pt x="517" y="1376"/>
                    <a:pt x="480" y="1484"/>
                    <a:pt x="482" y="1516"/>
                  </a:cubicBezTo>
                  <a:cubicBezTo>
                    <a:pt x="484" y="1546"/>
                    <a:pt x="460" y="1546"/>
                    <a:pt x="436" y="1552"/>
                  </a:cubicBezTo>
                  <a:cubicBezTo>
                    <a:pt x="439" y="1567"/>
                    <a:pt x="439" y="1567"/>
                    <a:pt x="439" y="1567"/>
                  </a:cubicBezTo>
                  <a:cubicBezTo>
                    <a:pt x="439" y="1567"/>
                    <a:pt x="479" y="1563"/>
                    <a:pt x="484" y="1577"/>
                  </a:cubicBezTo>
                  <a:cubicBezTo>
                    <a:pt x="488" y="1590"/>
                    <a:pt x="447" y="1624"/>
                    <a:pt x="484" y="1622"/>
                  </a:cubicBezTo>
                  <a:cubicBezTo>
                    <a:pt x="520" y="1620"/>
                    <a:pt x="537" y="1599"/>
                    <a:pt x="550" y="1622"/>
                  </a:cubicBezTo>
                  <a:cubicBezTo>
                    <a:pt x="563" y="1645"/>
                    <a:pt x="588" y="1650"/>
                    <a:pt x="601" y="1653"/>
                  </a:cubicBezTo>
                  <a:cubicBezTo>
                    <a:pt x="615" y="1656"/>
                    <a:pt x="625" y="1650"/>
                    <a:pt x="641" y="1663"/>
                  </a:cubicBezTo>
                  <a:cubicBezTo>
                    <a:pt x="658" y="1676"/>
                    <a:pt x="678" y="1681"/>
                    <a:pt x="689" y="1678"/>
                  </a:cubicBezTo>
                  <a:cubicBezTo>
                    <a:pt x="701" y="1674"/>
                    <a:pt x="722" y="1670"/>
                    <a:pt x="732" y="1678"/>
                  </a:cubicBezTo>
                  <a:cubicBezTo>
                    <a:pt x="742" y="1686"/>
                    <a:pt x="752" y="1687"/>
                    <a:pt x="762" y="1679"/>
                  </a:cubicBezTo>
                  <a:cubicBezTo>
                    <a:pt x="772" y="1671"/>
                    <a:pt x="769" y="1653"/>
                    <a:pt x="787" y="1658"/>
                  </a:cubicBezTo>
                  <a:cubicBezTo>
                    <a:pt x="805" y="1663"/>
                    <a:pt x="848" y="1678"/>
                    <a:pt x="857" y="1678"/>
                  </a:cubicBezTo>
                  <a:cubicBezTo>
                    <a:pt x="865" y="1678"/>
                    <a:pt x="867" y="1674"/>
                    <a:pt x="892" y="1691"/>
                  </a:cubicBezTo>
                  <a:cubicBezTo>
                    <a:pt x="916" y="1708"/>
                    <a:pt x="920" y="1717"/>
                    <a:pt x="948" y="1721"/>
                  </a:cubicBezTo>
                  <a:cubicBezTo>
                    <a:pt x="976" y="1726"/>
                    <a:pt x="971" y="1736"/>
                    <a:pt x="1011" y="1739"/>
                  </a:cubicBezTo>
                  <a:cubicBezTo>
                    <a:pt x="1051" y="1742"/>
                    <a:pt x="1091" y="1721"/>
                    <a:pt x="1091" y="1721"/>
                  </a:cubicBezTo>
                  <a:cubicBezTo>
                    <a:pt x="1091" y="1721"/>
                    <a:pt x="1103" y="1717"/>
                    <a:pt x="1119" y="1715"/>
                  </a:cubicBezTo>
                  <a:cubicBezTo>
                    <a:pt x="1116" y="1710"/>
                    <a:pt x="1113" y="1704"/>
                    <a:pt x="1109" y="1697"/>
                  </a:cubicBezTo>
                  <a:cubicBezTo>
                    <a:pt x="1099" y="1678"/>
                    <a:pt x="1094" y="1639"/>
                    <a:pt x="1109" y="1609"/>
                  </a:cubicBezTo>
                  <a:cubicBezTo>
                    <a:pt x="1125" y="1579"/>
                    <a:pt x="1130" y="1580"/>
                    <a:pt x="1139" y="1561"/>
                  </a:cubicBezTo>
                  <a:cubicBezTo>
                    <a:pt x="1148" y="1541"/>
                    <a:pt x="1205" y="1543"/>
                    <a:pt x="1234" y="1524"/>
                  </a:cubicBezTo>
                  <a:cubicBezTo>
                    <a:pt x="1264" y="1505"/>
                    <a:pt x="1243" y="1536"/>
                    <a:pt x="1264" y="1531"/>
                  </a:cubicBezTo>
                  <a:cubicBezTo>
                    <a:pt x="1285" y="1525"/>
                    <a:pt x="1303" y="1530"/>
                    <a:pt x="1312" y="1543"/>
                  </a:cubicBezTo>
                  <a:cubicBezTo>
                    <a:pt x="1321" y="1556"/>
                    <a:pt x="1327" y="1554"/>
                    <a:pt x="1345" y="1554"/>
                  </a:cubicBezTo>
                  <a:cubicBezTo>
                    <a:pt x="1362" y="1554"/>
                    <a:pt x="1350" y="1545"/>
                    <a:pt x="1349" y="1537"/>
                  </a:cubicBezTo>
                  <a:cubicBezTo>
                    <a:pt x="1348" y="1530"/>
                    <a:pt x="1347" y="1521"/>
                    <a:pt x="1364" y="1515"/>
                  </a:cubicBezTo>
                  <a:cubicBezTo>
                    <a:pt x="1380" y="1510"/>
                    <a:pt x="1391" y="1524"/>
                    <a:pt x="1375" y="1536"/>
                  </a:cubicBezTo>
                  <a:cubicBezTo>
                    <a:pt x="1358" y="1548"/>
                    <a:pt x="1375" y="1561"/>
                    <a:pt x="1388" y="1547"/>
                  </a:cubicBezTo>
                  <a:cubicBezTo>
                    <a:pt x="1401" y="1534"/>
                    <a:pt x="1411" y="1542"/>
                    <a:pt x="1412" y="1557"/>
                  </a:cubicBezTo>
                  <a:cubicBezTo>
                    <a:pt x="1414" y="1573"/>
                    <a:pt x="1411" y="1577"/>
                    <a:pt x="1422" y="1574"/>
                  </a:cubicBezTo>
                  <a:cubicBezTo>
                    <a:pt x="1433" y="1570"/>
                    <a:pt x="1443" y="1580"/>
                    <a:pt x="1460" y="1598"/>
                  </a:cubicBezTo>
                  <a:cubicBezTo>
                    <a:pt x="1477" y="1616"/>
                    <a:pt x="1480" y="1606"/>
                    <a:pt x="1486" y="1601"/>
                  </a:cubicBezTo>
                  <a:cubicBezTo>
                    <a:pt x="1493" y="1597"/>
                    <a:pt x="1515" y="1622"/>
                    <a:pt x="1531" y="1620"/>
                  </a:cubicBezTo>
                  <a:cubicBezTo>
                    <a:pt x="1546" y="1618"/>
                    <a:pt x="1545" y="1605"/>
                    <a:pt x="1559" y="1599"/>
                  </a:cubicBezTo>
                  <a:cubicBezTo>
                    <a:pt x="1574" y="1594"/>
                    <a:pt x="1585" y="1589"/>
                    <a:pt x="1585" y="1576"/>
                  </a:cubicBezTo>
                  <a:cubicBezTo>
                    <a:pt x="1585" y="1563"/>
                    <a:pt x="1600" y="1546"/>
                    <a:pt x="1610" y="1537"/>
                  </a:cubicBezTo>
                  <a:cubicBezTo>
                    <a:pt x="1620" y="1528"/>
                    <a:pt x="1644" y="1530"/>
                    <a:pt x="1650" y="1510"/>
                  </a:cubicBezTo>
                  <a:cubicBezTo>
                    <a:pt x="1657" y="1490"/>
                    <a:pt x="1687" y="1478"/>
                    <a:pt x="1699" y="1474"/>
                  </a:cubicBezTo>
                  <a:cubicBezTo>
                    <a:pt x="1699" y="1474"/>
                    <a:pt x="1699" y="1474"/>
                    <a:pt x="1700" y="1474"/>
                  </a:cubicBezTo>
                  <a:cubicBezTo>
                    <a:pt x="1707" y="1456"/>
                    <a:pt x="1718" y="1438"/>
                    <a:pt x="1721" y="1428"/>
                  </a:cubicBezTo>
                  <a:cubicBezTo>
                    <a:pt x="1728" y="1402"/>
                    <a:pt x="1726" y="1406"/>
                    <a:pt x="1706" y="1414"/>
                  </a:cubicBezTo>
                  <a:cubicBezTo>
                    <a:pt x="1686" y="1422"/>
                    <a:pt x="1648" y="1392"/>
                    <a:pt x="1620" y="1379"/>
                  </a:cubicBezTo>
                  <a:cubicBezTo>
                    <a:pt x="1592" y="1366"/>
                    <a:pt x="1640" y="1326"/>
                    <a:pt x="1651" y="1324"/>
                  </a:cubicBezTo>
                  <a:cubicBezTo>
                    <a:pt x="1662" y="1323"/>
                    <a:pt x="1645" y="1275"/>
                    <a:pt x="1635" y="1281"/>
                  </a:cubicBezTo>
                  <a:cubicBezTo>
                    <a:pt x="1625" y="1288"/>
                    <a:pt x="1606" y="1286"/>
                    <a:pt x="1590" y="1251"/>
                  </a:cubicBezTo>
                  <a:cubicBezTo>
                    <a:pt x="1573" y="1217"/>
                    <a:pt x="1610" y="1228"/>
                    <a:pt x="1623" y="1218"/>
                  </a:cubicBezTo>
                  <a:cubicBezTo>
                    <a:pt x="1636" y="1208"/>
                    <a:pt x="1643" y="1195"/>
                    <a:pt x="1649" y="1186"/>
                  </a:cubicBezTo>
                  <a:cubicBezTo>
                    <a:pt x="1655" y="1177"/>
                    <a:pt x="1641" y="1160"/>
                    <a:pt x="1648" y="1149"/>
                  </a:cubicBezTo>
                  <a:cubicBezTo>
                    <a:pt x="1655" y="1137"/>
                    <a:pt x="1630" y="1120"/>
                    <a:pt x="1616" y="1109"/>
                  </a:cubicBezTo>
                  <a:cubicBezTo>
                    <a:pt x="1603" y="1097"/>
                    <a:pt x="1621" y="1077"/>
                    <a:pt x="1626" y="1079"/>
                  </a:cubicBezTo>
                  <a:cubicBezTo>
                    <a:pt x="1629" y="1079"/>
                    <a:pt x="1634" y="1074"/>
                    <a:pt x="1639" y="1068"/>
                  </a:cubicBezTo>
                  <a:cubicBezTo>
                    <a:pt x="1639" y="1066"/>
                    <a:pt x="1638" y="1063"/>
                    <a:pt x="1638" y="1061"/>
                  </a:cubicBezTo>
                  <a:cubicBezTo>
                    <a:pt x="1636" y="1046"/>
                    <a:pt x="1633" y="1034"/>
                    <a:pt x="1616" y="1025"/>
                  </a:cubicBezTo>
                  <a:cubicBezTo>
                    <a:pt x="1600" y="1016"/>
                    <a:pt x="1608" y="991"/>
                    <a:pt x="1608" y="971"/>
                  </a:cubicBezTo>
                  <a:cubicBezTo>
                    <a:pt x="1608" y="951"/>
                    <a:pt x="1573" y="956"/>
                    <a:pt x="1562" y="956"/>
                  </a:cubicBezTo>
                  <a:cubicBezTo>
                    <a:pt x="1550" y="956"/>
                    <a:pt x="1542" y="981"/>
                    <a:pt x="1547" y="991"/>
                  </a:cubicBezTo>
                  <a:cubicBezTo>
                    <a:pt x="1552" y="1001"/>
                    <a:pt x="1529" y="1028"/>
                    <a:pt x="1520" y="1025"/>
                  </a:cubicBezTo>
                  <a:cubicBezTo>
                    <a:pt x="1512" y="1022"/>
                    <a:pt x="1494" y="1016"/>
                    <a:pt x="1504" y="1010"/>
                  </a:cubicBezTo>
                  <a:cubicBezTo>
                    <a:pt x="1514" y="1004"/>
                    <a:pt x="1515" y="974"/>
                    <a:pt x="1514" y="965"/>
                  </a:cubicBezTo>
                  <a:cubicBezTo>
                    <a:pt x="1512" y="955"/>
                    <a:pt x="1529" y="925"/>
                    <a:pt x="1533" y="918"/>
                  </a:cubicBezTo>
                  <a:cubicBezTo>
                    <a:pt x="1538" y="911"/>
                    <a:pt x="1558" y="905"/>
                    <a:pt x="1563" y="888"/>
                  </a:cubicBezTo>
                  <a:cubicBezTo>
                    <a:pt x="1568" y="872"/>
                    <a:pt x="1552" y="865"/>
                    <a:pt x="1563" y="862"/>
                  </a:cubicBezTo>
                  <a:cubicBezTo>
                    <a:pt x="1575" y="858"/>
                    <a:pt x="1587" y="858"/>
                    <a:pt x="1588" y="845"/>
                  </a:cubicBezTo>
                  <a:cubicBezTo>
                    <a:pt x="1590" y="832"/>
                    <a:pt x="1633" y="817"/>
                    <a:pt x="1641" y="815"/>
                  </a:cubicBezTo>
                  <a:cubicBezTo>
                    <a:pt x="1650" y="813"/>
                    <a:pt x="1641" y="794"/>
                    <a:pt x="1623" y="785"/>
                  </a:cubicBezTo>
                  <a:cubicBezTo>
                    <a:pt x="1605" y="777"/>
                    <a:pt x="1643" y="751"/>
                    <a:pt x="1650" y="747"/>
                  </a:cubicBezTo>
                  <a:cubicBezTo>
                    <a:pt x="1656" y="744"/>
                    <a:pt x="1663" y="754"/>
                    <a:pt x="1676" y="764"/>
                  </a:cubicBezTo>
                  <a:cubicBezTo>
                    <a:pt x="1689" y="774"/>
                    <a:pt x="1698" y="754"/>
                    <a:pt x="1701" y="741"/>
                  </a:cubicBezTo>
                  <a:cubicBezTo>
                    <a:pt x="1702" y="737"/>
                    <a:pt x="1703" y="734"/>
                    <a:pt x="1705" y="731"/>
                  </a:cubicBezTo>
                  <a:cubicBezTo>
                    <a:pt x="1694" y="690"/>
                    <a:pt x="1717" y="668"/>
                    <a:pt x="1721" y="649"/>
                  </a:cubicBezTo>
                  <a:cubicBezTo>
                    <a:pt x="1726" y="626"/>
                    <a:pt x="1741" y="606"/>
                    <a:pt x="1741" y="578"/>
                  </a:cubicBezTo>
                  <a:cubicBezTo>
                    <a:pt x="1741" y="550"/>
                    <a:pt x="1744" y="538"/>
                    <a:pt x="1769" y="502"/>
                  </a:cubicBezTo>
                  <a:cubicBezTo>
                    <a:pt x="1794" y="465"/>
                    <a:pt x="1779" y="447"/>
                    <a:pt x="1769" y="443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35" name="Google Shape;335;p50"/>
            <p:cNvSpPr/>
            <p:nvPr/>
          </p:nvSpPr>
          <p:spPr>
            <a:xfrm>
              <a:off x="-12082463" y="3025775"/>
              <a:ext cx="474663" cy="949326"/>
            </a:xfrm>
            <a:custGeom>
              <a:rect b="b" l="l" r="r" t="t"/>
              <a:pathLst>
                <a:path extrusionOk="0" h="926" w="463">
                  <a:moveTo>
                    <a:pt x="293" y="791"/>
                  </a:moveTo>
                  <a:cubicBezTo>
                    <a:pt x="303" y="766"/>
                    <a:pt x="308" y="770"/>
                    <a:pt x="317" y="751"/>
                  </a:cubicBezTo>
                  <a:cubicBezTo>
                    <a:pt x="325" y="733"/>
                    <a:pt x="343" y="748"/>
                    <a:pt x="355" y="741"/>
                  </a:cubicBezTo>
                  <a:cubicBezTo>
                    <a:pt x="366" y="735"/>
                    <a:pt x="353" y="718"/>
                    <a:pt x="338" y="717"/>
                  </a:cubicBezTo>
                  <a:cubicBezTo>
                    <a:pt x="323" y="715"/>
                    <a:pt x="325" y="698"/>
                    <a:pt x="308" y="678"/>
                  </a:cubicBezTo>
                  <a:cubicBezTo>
                    <a:pt x="292" y="658"/>
                    <a:pt x="305" y="647"/>
                    <a:pt x="305" y="635"/>
                  </a:cubicBezTo>
                  <a:cubicBezTo>
                    <a:pt x="305" y="624"/>
                    <a:pt x="318" y="614"/>
                    <a:pt x="328" y="596"/>
                  </a:cubicBezTo>
                  <a:cubicBezTo>
                    <a:pt x="338" y="577"/>
                    <a:pt x="348" y="584"/>
                    <a:pt x="351" y="573"/>
                  </a:cubicBezTo>
                  <a:cubicBezTo>
                    <a:pt x="355" y="562"/>
                    <a:pt x="346" y="559"/>
                    <a:pt x="338" y="557"/>
                  </a:cubicBezTo>
                  <a:cubicBezTo>
                    <a:pt x="330" y="556"/>
                    <a:pt x="325" y="537"/>
                    <a:pt x="315" y="517"/>
                  </a:cubicBezTo>
                  <a:cubicBezTo>
                    <a:pt x="305" y="498"/>
                    <a:pt x="313" y="496"/>
                    <a:pt x="292" y="481"/>
                  </a:cubicBezTo>
                  <a:cubicBezTo>
                    <a:pt x="270" y="466"/>
                    <a:pt x="285" y="461"/>
                    <a:pt x="293" y="451"/>
                  </a:cubicBezTo>
                  <a:cubicBezTo>
                    <a:pt x="302" y="441"/>
                    <a:pt x="317" y="459"/>
                    <a:pt x="345" y="451"/>
                  </a:cubicBezTo>
                  <a:cubicBezTo>
                    <a:pt x="373" y="443"/>
                    <a:pt x="358" y="428"/>
                    <a:pt x="360" y="402"/>
                  </a:cubicBezTo>
                  <a:cubicBezTo>
                    <a:pt x="361" y="376"/>
                    <a:pt x="346" y="378"/>
                    <a:pt x="340" y="365"/>
                  </a:cubicBezTo>
                  <a:cubicBezTo>
                    <a:pt x="333" y="352"/>
                    <a:pt x="365" y="342"/>
                    <a:pt x="378" y="325"/>
                  </a:cubicBezTo>
                  <a:cubicBezTo>
                    <a:pt x="391" y="308"/>
                    <a:pt x="380" y="313"/>
                    <a:pt x="373" y="300"/>
                  </a:cubicBezTo>
                  <a:cubicBezTo>
                    <a:pt x="366" y="287"/>
                    <a:pt x="368" y="285"/>
                    <a:pt x="371" y="279"/>
                  </a:cubicBezTo>
                  <a:cubicBezTo>
                    <a:pt x="375" y="272"/>
                    <a:pt x="373" y="234"/>
                    <a:pt x="363" y="224"/>
                  </a:cubicBezTo>
                  <a:cubicBezTo>
                    <a:pt x="353" y="214"/>
                    <a:pt x="365" y="206"/>
                    <a:pt x="376" y="194"/>
                  </a:cubicBezTo>
                  <a:cubicBezTo>
                    <a:pt x="388" y="182"/>
                    <a:pt x="398" y="177"/>
                    <a:pt x="408" y="166"/>
                  </a:cubicBezTo>
                  <a:cubicBezTo>
                    <a:pt x="418" y="154"/>
                    <a:pt x="463" y="126"/>
                    <a:pt x="463" y="114"/>
                  </a:cubicBezTo>
                  <a:cubicBezTo>
                    <a:pt x="463" y="103"/>
                    <a:pt x="438" y="93"/>
                    <a:pt x="411" y="90"/>
                  </a:cubicBezTo>
                  <a:cubicBezTo>
                    <a:pt x="385" y="86"/>
                    <a:pt x="403" y="58"/>
                    <a:pt x="398" y="50"/>
                  </a:cubicBezTo>
                  <a:cubicBezTo>
                    <a:pt x="393" y="42"/>
                    <a:pt x="385" y="48"/>
                    <a:pt x="361" y="43"/>
                  </a:cubicBezTo>
                  <a:cubicBezTo>
                    <a:pt x="338" y="38"/>
                    <a:pt x="341" y="41"/>
                    <a:pt x="333" y="41"/>
                  </a:cubicBezTo>
                  <a:cubicBezTo>
                    <a:pt x="325" y="41"/>
                    <a:pt x="308" y="71"/>
                    <a:pt x="288" y="68"/>
                  </a:cubicBezTo>
                  <a:cubicBezTo>
                    <a:pt x="269" y="65"/>
                    <a:pt x="260" y="45"/>
                    <a:pt x="239" y="61"/>
                  </a:cubicBezTo>
                  <a:cubicBezTo>
                    <a:pt x="217" y="78"/>
                    <a:pt x="202" y="65"/>
                    <a:pt x="184" y="50"/>
                  </a:cubicBezTo>
                  <a:cubicBezTo>
                    <a:pt x="166" y="35"/>
                    <a:pt x="207" y="36"/>
                    <a:pt x="209" y="18"/>
                  </a:cubicBezTo>
                  <a:cubicBezTo>
                    <a:pt x="210" y="0"/>
                    <a:pt x="179" y="18"/>
                    <a:pt x="164" y="18"/>
                  </a:cubicBezTo>
                  <a:cubicBezTo>
                    <a:pt x="149" y="18"/>
                    <a:pt x="113" y="35"/>
                    <a:pt x="108" y="45"/>
                  </a:cubicBezTo>
                  <a:cubicBezTo>
                    <a:pt x="105" y="49"/>
                    <a:pt x="96" y="58"/>
                    <a:pt x="86" y="67"/>
                  </a:cubicBezTo>
                  <a:cubicBezTo>
                    <a:pt x="89" y="73"/>
                    <a:pt x="94" y="77"/>
                    <a:pt x="99" y="81"/>
                  </a:cubicBezTo>
                  <a:cubicBezTo>
                    <a:pt x="109" y="87"/>
                    <a:pt x="103" y="102"/>
                    <a:pt x="99" y="126"/>
                  </a:cubicBezTo>
                  <a:cubicBezTo>
                    <a:pt x="96" y="150"/>
                    <a:pt x="109" y="182"/>
                    <a:pt x="119" y="208"/>
                  </a:cubicBezTo>
                  <a:cubicBezTo>
                    <a:pt x="129" y="233"/>
                    <a:pt x="127" y="245"/>
                    <a:pt x="121" y="273"/>
                  </a:cubicBezTo>
                  <a:cubicBezTo>
                    <a:pt x="116" y="301"/>
                    <a:pt x="99" y="315"/>
                    <a:pt x="90" y="336"/>
                  </a:cubicBezTo>
                  <a:cubicBezTo>
                    <a:pt x="82" y="357"/>
                    <a:pt x="105" y="362"/>
                    <a:pt x="99" y="374"/>
                  </a:cubicBezTo>
                  <a:cubicBezTo>
                    <a:pt x="94" y="386"/>
                    <a:pt x="82" y="404"/>
                    <a:pt x="68" y="439"/>
                  </a:cubicBezTo>
                  <a:cubicBezTo>
                    <a:pt x="55" y="474"/>
                    <a:pt x="50" y="477"/>
                    <a:pt x="41" y="485"/>
                  </a:cubicBezTo>
                  <a:cubicBezTo>
                    <a:pt x="32" y="494"/>
                    <a:pt x="38" y="521"/>
                    <a:pt x="34" y="530"/>
                  </a:cubicBezTo>
                  <a:cubicBezTo>
                    <a:pt x="30" y="539"/>
                    <a:pt x="13" y="588"/>
                    <a:pt x="6" y="599"/>
                  </a:cubicBezTo>
                  <a:cubicBezTo>
                    <a:pt x="0" y="610"/>
                    <a:pt x="8" y="623"/>
                    <a:pt x="38" y="621"/>
                  </a:cubicBezTo>
                  <a:cubicBezTo>
                    <a:pt x="69" y="620"/>
                    <a:pt x="53" y="596"/>
                    <a:pt x="74" y="590"/>
                  </a:cubicBezTo>
                  <a:cubicBezTo>
                    <a:pt x="95" y="585"/>
                    <a:pt x="83" y="610"/>
                    <a:pt x="68" y="619"/>
                  </a:cubicBezTo>
                  <a:cubicBezTo>
                    <a:pt x="54" y="628"/>
                    <a:pt x="55" y="645"/>
                    <a:pt x="51" y="663"/>
                  </a:cubicBezTo>
                  <a:cubicBezTo>
                    <a:pt x="46" y="682"/>
                    <a:pt x="68" y="668"/>
                    <a:pt x="84" y="656"/>
                  </a:cubicBezTo>
                  <a:cubicBezTo>
                    <a:pt x="99" y="644"/>
                    <a:pt x="111" y="662"/>
                    <a:pt x="121" y="668"/>
                  </a:cubicBezTo>
                  <a:cubicBezTo>
                    <a:pt x="131" y="673"/>
                    <a:pt x="125" y="677"/>
                    <a:pt x="111" y="673"/>
                  </a:cubicBezTo>
                  <a:cubicBezTo>
                    <a:pt x="98" y="670"/>
                    <a:pt x="100" y="692"/>
                    <a:pt x="96" y="711"/>
                  </a:cubicBezTo>
                  <a:cubicBezTo>
                    <a:pt x="92" y="730"/>
                    <a:pt x="92" y="728"/>
                    <a:pt x="96" y="751"/>
                  </a:cubicBezTo>
                  <a:cubicBezTo>
                    <a:pt x="100" y="774"/>
                    <a:pt x="100" y="773"/>
                    <a:pt x="95" y="793"/>
                  </a:cubicBezTo>
                  <a:cubicBezTo>
                    <a:pt x="89" y="813"/>
                    <a:pt x="89" y="830"/>
                    <a:pt x="94" y="863"/>
                  </a:cubicBezTo>
                  <a:cubicBezTo>
                    <a:pt x="98" y="895"/>
                    <a:pt x="87" y="898"/>
                    <a:pt x="75" y="908"/>
                  </a:cubicBezTo>
                  <a:cubicBezTo>
                    <a:pt x="63" y="918"/>
                    <a:pt x="76" y="920"/>
                    <a:pt x="93" y="912"/>
                  </a:cubicBezTo>
                  <a:cubicBezTo>
                    <a:pt x="109" y="905"/>
                    <a:pt x="123" y="903"/>
                    <a:pt x="142" y="901"/>
                  </a:cubicBezTo>
                  <a:cubicBezTo>
                    <a:pt x="162" y="899"/>
                    <a:pt x="167" y="903"/>
                    <a:pt x="196" y="914"/>
                  </a:cubicBezTo>
                  <a:cubicBezTo>
                    <a:pt x="224" y="926"/>
                    <a:pt x="229" y="918"/>
                    <a:pt x="244" y="911"/>
                  </a:cubicBezTo>
                  <a:cubicBezTo>
                    <a:pt x="260" y="905"/>
                    <a:pt x="277" y="902"/>
                    <a:pt x="292" y="881"/>
                  </a:cubicBezTo>
                  <a:cubicBezTo>
                    <a:pt x="294" y="878"/>
                    <a:pt x="296" y="876"/>
                    <a:pt x="298" y="874"/>
                  </a:cubicBezTo>
                  <a:cubicBezTo>
                    <a:pt x="296" y="865"/>
                    <a:pt x="292" y="857"/>
                    <a:pt x="285" y="844"/>
                  </a:cubicBezTo>
                  <a:cubicBezTo>
                    <a:pt x="270" y="816"/>
                    <a:pt x="283" y="816"/>
                    <a:pt x="293" y="791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36" name="Google Shape;336;p50"/>
            <p:cNvSpPr/>
            <p:nvPr/>
          </p:nvSpPr>
          <p:spPr>
            <a:xfrm>
              <a:off x="-12057063" y="2716213"/>
              <a:ext cx="1784351" cy="1452563"/>
            </a:xfrm>
            <a:custGeom>
              <a:rect b="b" l="l" r="r" t="t"/>
              <a:pathLst>
                <a:path extrusionOk="0" h="1417" w="1741">
                  <a:moveTo>
                    <a:pt x="1725" y="286"/>
                  </a:moveTo>
                  <a:cubicBezTo>
                    <a:pt x="1741" y="274"/>
                    <a:pt x="1731" y="265"/>
                    <a:pt x="1725" y="261"/>
                  </a:cubicBezTo>
                  <a:cubicBezTo>
                    <a:pt x="1722" y="258"/>
                    <a:pt x="1719" y="252"/>
                    <a:pt x="1715" y="243"/>
                  </a:cubicBezTo>
                  <a:cubicBezTo>
                    <a:pt x="1699" y="245"/>
                    <a:pt x="1687" y="249"/>
                    <a:pt x="1687" y="249"/>
                  </a:cubicBezTo>
                  <a:cubicBezTo>
                    <a:pt x="1687" y="249"/>
                    <a:pt x="1647" y="270"/>
                    <a:pt x="1607" y="267"/>
                  </a:cubicBezTo>
                  <a:cubicBezTo>
                    <a:pt x="1567" y="264"/>
                    <a:pt x="1572" y="254"/>
                    <a:pt x="1544" y="249"/>
                  </a:cubicBezTo>
                  <a:cubicBezTo>
                    <a:pt x="1516" y="245"/>
                    <a:pt x="1512" y="236"/>
                    <a:pt x="1488" y="219"/>
                  </a:cubicBezTo>
                  <a:cubicBezTo>
                    <a:pt x="1463" y="202"/>
                    <a:pt x="1461" y="206"/>
                    <a:pt x="1453" y="206"/>
                  </a:cubicBezTo>
                  <a:cubicBezTo>
                    <a:pt x="1444" y="206"/>
                    <a:pt x="1401" y="191"/>
                    <a:pt x="1383" y="186"/>
                  </a:cubicBezTo>
                  <a:cubicBezTo>
                    <a:pt x="1365" y="181"/>
                    <a:pt x="1368" y="199"/>
                    <a:pt x="1358" y="207"/>
                  </a:cubicBezTo>
                  <a:cubicBezTo>
                    <a:pt x="1348" y="215"/>
                    <a:pt x="1338" y="214"/>
                    <a:pt x="1328" y="206"/>
                  </a:cubicBezTo>
                  <a:cubicBezTo>
                    <a:pt x="1318" y="198"/>
                    <a:pt x="1297" y="202"/>
                    <a:pt x="1285" y="206"/>
                  </a:cubicBezTo>
                  <a:cubicBezTo>
                    <a:pt x="1274" y="209"/>
                    <a:pt x="1254" y="204"/>
                    <a:pt x="1237" y="191"/>
                  </a:cubicBezTo>
                  <a:cubicBezTo>
                    <a:pt x="1221" y="178"/>
                    <a:pt x="1211" y="184"/>
                    <a:pt x="1197" y="181"/>
                  </a:cubicBezTo>
                  <a:cubicBezTo>
                    <a:pt x="1184" y="178"/>
                    <a:pt x="1159" y="173"/>
                    <a:pt x="1146" y="150"/>
                  </a:cubicBezTo>
                  <a:cubicBezTo>
                    <a:pt x="1133" y="127"/>
                    <a:pt x="1116" y="148"/>
                    <a:pt x="1080" y="150"/>
                  </a:cubicBezTo>
                  <a:cubicBezTo>
                    <a:pt x="1043" y="152"/>
                    <a:pt x="1084" y="118"/>
                    <a:pt x="1080" y="105"/>
                  </a:cubicBezTo>
                  <a:cubicBezTo>
                    <a:pt x="1075" y="91"/>
                    <a:pt x="1035" y="95"/>
                    <a:pt x="1035" y="95"/>
                  </a:cubicBezTo>
                  <a:cubicBezTo>
                    <a:pt x="1032" y="80"/>
                    <a:pt x="1032" y="80"/>
                    <a:pt x="1032" y="80"/>
                  </a:cubicBezTo>
                  <a:cubicBezTo>
                    <a:pt x="1030" y="80"/>
                    <a:pt x="1028" y="80"/>
                    <a:pt x="1026" y="81"/>
                  </a:cubicBezTo>
                  <a:cubicBezTo>
                    <a:pt x="1001" y="87"/>
                    <a:pt x="1003" y="83"/>
                    <a:pt x="981" y="90"/>
                  </a:cubicBezTo>
                  <a:cubicBezTo>
                    <a:pt x="959" y="96"/>
                    <a:pt x="966" y="89"/>
                    <a:pt x="922" y="75"/>
                  </a:cubicBezTo>
                  <a:cubicBezTo>
                    <a:pt x="879" y="62"/>
                    <a:pt x="892" y="66"/>
                    <a:pt x="875" y="79"/>
                  </a:cubicBezTo>
                  <a:cubicBezTo>
                    <a:pt x="858" y="91"/>
                    <a:pt x="865" y="79"/>
                    <a:pt x="824" y="66"/>
                  </a:cubicBezTo>
                  <a:cubicBezTo>
                    <a:pt x="783" y="54"/>
                    <a:pt x="798" y="45"/>
                    <a:pt x="767" y="48"/>
                  </a:cubicBezTo>
                  <a:cubicBezTo>
                    <a:pt x="736" y="50"/>
                    <a:pt x="705" y="60"/>
                    <a:pt x="671" y="72"/>
                  </a:cubicBezTo>
                  <a:cubicBezTo>
                    <a:pt x="638" y="84"/>
                    <a:pt x="601" y="56"/>
                    <a:pt x="570" y="49"/>
                  </a:cubicBezTo>
                  <a:cubicBezTo>
                    <a:pt x="539" y="41"/>
                    <a:pt x="521" y="49"/>
                    <a:pt x="509" y="33"/>
                  </a:cubicBezTo>
                  <a:cubicBezTo>
                    <a:pt x="497" y="18"/>
                    <a:pt x="488" y="22"/>
                    <a:pt x="466" y="35"/>
                  </a:cubicBezTo>
                  <a:cubicBezTo>
                    <a:pt x="444" y="49"/>
                    <a:pt x="427" y="42"/>
                    <a:pt x="404" y="39"/>
                  </a:cubicBezTo>
                  <a:cubicBezTo>
                    <a:pt x="381" y="35"/>
                    <a:pt x="394" y="39"/>
                    <a:pt x="361" y="50"/>
                  </a:cubicBezTo>
                  <a:cubicBezTo>
                    <a:pt x="328" y="61"/>
                    <a:pt x="316" y="56"/>
                    <a:pt x="283" y="33"/>
                  </a:cubicBezTo>
                  <a:cubicBezTo>
                    <a:pt x="250" y="10"/>
                    <a:pt x="246" y="9"/>
                    <a:pt x="229" y="4"/>
                  </a:cubicBezTo>
                  <a:cubicBezTo>
                    <a:pt x="213" y="0"/>
                    <a:pt x="194" y="13"/>
                    <a:pt x="172" y="24"/>
                  </a:cubicBezTo>
                  <a:cubicBezTo>
                    <a:pt x="150" y="35"/>
                    <a:pt x="165" y="60"/>
                    <a:pt x="163" y="83"/>
                  </a:cubicBezTo>
                  <a:cubicBezTo>
                    <a:pt x="161" y="106"/>
                    <a:pt x="148" y="84"/>
                    <a:pt x="144" y="79"/>
                  </a:cubicBezTo>
                  <a:cubicBezTo>
                    <a:pt x="140" y="73"/>
                    <a:pt x="133" y="77"/>
                    <a:pt x="117" y="89"/>
                  </a:cubicBezTo>
                  <a:cubicBezTo>
                    <a:pt x="102" y="100"/>
                    <a:pt x="90" y="90"/>
                    <a:pt x="63" y="93"/>
                  </a:cubicBezTo>
                  <a:cubicBezTo>
                    <a:pt x="37" y="96"/>
                    <a:pt x="7" y="115"/>
                    <a:pt x="4" y="142"/>
                  </a:cubicBezTo>
                  <a:cubicBezTo>
                    <a:pt x="0" y="168"/>
                    <a:pt x="13" y="149"/>
                    <a:pt x="21" y="164"/>
                  </a:cubicBezTo>
                  <a:cubicBezTo>
                    <a:pt x="29" y="178"/>
                    <a:pt x="33" y="181"/>
                    <a:pt x="49" y="180"/>
                  </a:cubicBezTo>
                  <a:cubicBezTo>
                    <a:pt x="64" y="179"/>
                    <a:pt x="48" y="198"/>
                    <a:pt x="41" y="210"/>
                  </a:cubicBezTo>
                  <a:cubicBezTo>
                    <a:pt x="34" y="222"/>
                    <a:pt x="39" y="238"/>
                    <a:pt x="50" y="243"/>
                  </a:cubicBezTo>
                  <a:cubicBezTo>
                    <a:pt x="61" y="249"/>
                    <a:pt x="54" y="222"/>
                    <a:pt x="67" y="208"/>
                  </a:cubicBezTo>
                  <a:cubicBezTo>
                    <a:pt x="79" y="194"/>
                    <a:pt x="89" y="216"/>
                    <a:pt x="80" y="232"/>
                  </a:cubicBezTo>
                  <a:cubicBezTo>
                    <a:pt x="71" y="249"/>
                    <a:pt x="71" y="262"/>
                    <a:pt x="73" y="277"/>
                  </a:cubicBezTo>
                  <a:cubicBezTo>
                    <a:pt x="75" y="291"/>
                    <a:pt x="85" y="269"/>
                    <a:pt x="94" y="267"/>
                  </a:cubicBezTo>
                  <a:cubicBezTo>
                    <a:pt x="103" y="264"/>
                    <a:pt x="98" y="279"/>
                    <a:pt x="88" y="289"/>
                  </a:cubicBezTo>
                  <a:cubicBezTo>
                    <a:pt x="78" y="299"/>
                    <a:pt x="73" y="313"/>
                    <a:pt x="62" y="340"/>
                  </a:cubicBezTo>
                  <a:cubicBezTo>
                    <a:pt x="57" y="353"/>
                    <a:pt x="57" y="362"/>
                    <a:pt x="61" y="369"/>
                  </a:cubicBezTo>
                  <a:cubicBezTo>
                    <a:pt x="71" y="360"/>
                    <a:pt x="80" y="351"/>
                    <a:pt x="83" y="347"/>
                  </a:cubicBezTo>
                  <a:cubicBezTo>
                    <a:pt x="88" y="337"/>
                    <a:pt x="124" y="320"/>
                    <a:pt x="139" y="320"/>
                  </a:cubicBezTo>
                  <a:cubicBezTo>
                    <a:pt x="154" y="320"/>
                    <a:pt x="185" y="302"/>
                    <a:pt x="184" y="320"/>
                  </a:cubicBezTo>
                  <a:cubicBezTo>
                    <a:pt x="182" y="338"/>
                    <a:pt x="141" y="337"/>
                    <a:pt x="159" y="352"/>
                  </a:cubicBezTo>
                  <a:cubicBezTo>
                    <a:pt x="177" y="367"/>
                    <a:pt x="192" y="380"/>
                    <a:pt x="214" y="363"/>
                  </a:cubicBezTo>
                  <a:cubicBezTo>
                    <a:pt x="235" y="347"/>
                    <a:pt x="244" y="367"/>
                    <a:pt x="263" y="370"/>
                  </a:cubicBezTo>
                  <a:cubicBezTo>
                    <a:pt x="283" y="373"/>
                    <a:pt x="300" y="343"/>
                    <a:pt x="308" y="343"/>
                  </a:cubicBezTo>
                  <a:cubicBezTo>
                    <a:pt x="316" y="343"/>
                    <a:pt x="313" y="340"/>
                    <a:pt x="336" y="345"/>
                  </a:cubicBezTo>
                  <a:cubicBezTo>
                    <a:pt x="360" y="350"/>
                    <a:pt x="368" y="344"/>
                    <a:pt x="373" y="352"/>
                  </a:cubicBezTo>
                  <a:cubicBezTo>
                    <a:pt x="378" y="360"/>
                    <a:pt x="360" y="388"/>
                    <a:pt x="386" y="392"/>
                  </a:cubicBezTo>
                  <a:cubicBezTo>
                    <a:pt x="413" y="395"/>
                    <a:pt x="438" y="405"/>
                    <a:pt x="438" y="416"/>
                  </a:cubicBezTo>
                  <a:cubicBezTo>
                    <a:pt x="438" y="428"/>
                    <a:pt x="393" y="456"/>
                    <a:pt x="383" y="468"/>
                  </a:cubicBezTo>
                  <a:cubicBezTo>
                    <a:pt x="373" y="479"/>
                    <a:pt x="363" y="484"/>
                    <a:pt x="351" y="496"/>
                  </a:cubicBezTo>
                  <a:cubicBezTo>
                    <a:pt x="340" y="508"/>
                    <a:pt x="328" y="516"/>
                    <a:pt x="338" y="526"/>
                  </a:cubicBezTo>
                  <a:cubicBezTo>
                    <a:pt x="348" y="536"/>
                    <a:pt x="350" y="574"/>
                    <a:pt x="346" y="581"/>
                  </a:cubicBezTo>
                  <a:cubicBezTo>
                    <a:pt x="343" y="587"/>
                    <a:pt x="341" y="589"/>
                    <a:pt x="348" y="602"/>
                  </a:cubicBezTo>
                  <a:cubicBezTo>
                    <a:pt x="355" y="615"/>
                    <a:pt x="366" y="610"/>
                    <a:pt x="353" y="627"/>
                  </a:cubicBezTo>
                  <a:cubicBezTo>
                    <a:pt x="340" y="644"/>
                    <a:pt x="308" y="654"/>
                    <a:pt x="315" y="667"/>
                  </a:cubicBezTo>
                  <a:cubicBezTo>
                    <a:pt x="321" y="680"/>
                    <a:pt x="336" y="678"/>
                    <a:pt x="335" y="704"/>
                  </a:cubicBezTo>
                  <a:cubicBezTo>
                    <a:pt x="333" y="730"/>
                    <a:pt x="348" y="745"/>
                    <a:pt x="320" y="753"/>
                  </a:cubicBezTo>
                  <a:cubicBezTo>
                    <a:pt x="292" y="761"/>
                    <a:pt x="277" y="743"/>
                    <a:pt x="268" y="753"/>
                  </a:cubicBezTo>
                  <a:cubicBezTo>
                    <a:pt x="260" y="763"/>
                    <a:pt x="245" y="768"/>
                    <a:pt x="267" y="783"/>
                  </a:cubicBezTo>
                  <a:cubicBezTo>
                    <a:pt x="288" y="798"/>
                    <a:pt x="280" y="800"/>
                    <a:pt x="290" y="819"/>
                  </a:cubicBezTo>
                  <a:cubicBezTo>
                    <a:pt x="300" y="839"/>
                    <a:pt x="305" y="858"/>
                    <a:pt x="313" y="859"/>
                  </a:cubicBezTo>
                  <a:cubicBezTo>
                    <a:pt x="321" y="861"/>
                    <a:pt x="330" y="864"/>
                    <a:pt x="326" y="875"/>
                  </a:cubicBezTo>
                  <a:cubicBezTo>
                    <a:pt x="323" y="886"/>
                    <a:pt x="313" y="879"/>
                    <a:pt x="303" y="898"/>
                  </a:cubicBezTo>
                  <a:cubicBezTo>
                    <a:pt x="293" y="916"/>
                    <a:pt x="280" y="926"/>
                    <a:pt x="280" y="937"/>
                  </a:cubicBezTo>
                  <a:cubicBezTo>
                    <a:pt x="280" y="949"/>
                    <a:pt x="267" y="960"/>
                    <a:pt x="283" y="980"/>
                  </a:cubicBezTo>
                  <a:cubicBezTo>
                    <a:pt x="300" y="1000"/>
                    <a:pt x="298" y="1017"/>
                    <a:pt x="313" y="1019"/>
                  </a:cubicBezTo>
                  <a:cubicBezTo>
                    <a:pt x="328" y="1020"/>
                    <a:pt x="341" y="1037"/>
                    <a:pt x="330" y="1043"/>
                  </a:cubicBezTo>
                  <a:cubicBezTo>
                    <a:pt x="318" y="1050"/>
                    <a:pt x="300" y="1035"/>
                    <a:pt x="292" y="1053"/>
                  </a:cubicBezTo>
                  <a:cubicBezTo>
                    <a:pt x="283" y="1072"/>
                    <a:pt x="278" y="1068"/>
                    <a:pt x="268" y="1093"/>
                  </a:cubicBezTo>
                  <a:cubicBezTo>
                    <a:pt x="258" y="1118"/>
                    <a:pt x="245" y="1118"/>
                    <a:pt x="260" y="1146"/>
                  </a:cubicBezTo>
                  <a:cubicBezTo>
                    <a:pt x="267" y="1159"/>
                    <a:pt x="271" y="1167"/>
                    <a:pt x="273" y="1176"/>
                  </a:cubicBezTo>
                  <a:cubicBezTo>
                    <a:pt x="284" y="1168"/>
                    <a:pt x="294" y="1181"/>
                    <a:pt x="318" y="1180"/>
                  </a:cubicBezTo>
                  <a:cubicBezTo>
                    <a:pt x="345" y="1179"/>
                    <a:pt x="335" y="1176"/>
                    <a:pt x="353" y="1195"/>
                  </a:cubicBezTo>
                  <a:cubicBezTo>
                    <a:pt x="371" y="1215"/>
                    <a:pt x="375" y="1215"/>
                    <a:pt x="399" y="1228"/>
                  </a:cubicBezTo>
                  <a:cubicBezTo>
                    <a:pt x="422" y="1240"/>
                    <a:pt x="414" y="1237"/>
                    <a:pt x="403" y="1257"/>
                  </a:cubicBezTo>
                  <a:cubicBezTo>
                    <a:pt x="392" y="1277"/>
                    <a:pt x="406" y="1271"/>
                    <a:pt x="415" y="1295"/>
                  </a:cubicBezTo>
                  <a:cubicBezTo>
                    <a:pt x="424" y="1319"/>
                    <a:pt x="419" y="1316"/>
                    <a:pt x="429" y="1323"/>
                  </a:cubicBezTo>
                  <a:cubicBezTo>
                    <a:pt x="439" y="1329"/>
                    <a:pt x="458" y="1370"/>
                    <a:pt x="499" y="1393"/>
                  </a:cubicBezTo>
                  <a:cubicBezTo>
                    <a:pt x="540" y="1417"/>
                    <a:pt x="513" y="1397"/>
                    <a:pt x="532" y="1376"/>
                  </a:cubicBezTo>
                  <a:cubicBezTo>
                    <a:pt x="551" y="1355"/>
                    <a:pt x="558" y="1343"/>
                    <a:pt x="561" y="1330"/>
                  </a:cubicBezTo>
                  <a:cubicBezTo>
                    <a:pt x="564" y="1318"/>
                    <a:pt x="601" y="1306"/>
                    <a:pt x="635" y="1308"/>
                  </a:cubicBezTo>
                  <a:cubicBezTo>
                    <a:pt x="669" y="1310"/>
                    <a:pt x="652" y="1299"/>
                    <a:pt x="662" y="1278"/>
                  </a:cubicBezTo>
                  <a:cubicBezTo>
                    <a:pt x="671" y="1257"/>
                    <a:pt x="669" y="1273"/>
                    <a:pt x="699" y="1275"/>
                  </a:cubicBezTo>
                  <a:cubicBezTo>
                    <a:pt x="729" y="1277"/>
                    <a:pt x="718" y="1271"/>
                    <a:pt x="739" y="1263"/>
                  </a:cubicBezTo>
                  <a:cubicBezTo>
                    <a:pt x="760" y="1255"/>
                    <a:pt x="758" y="1263"/>
                    <a:pt x="775" y="1268"/>
                  </a:cubicBezTo>
                  <a:cubicBezTo>
                    <a:pt x="793" y="1274"/>
                    <a:pt x="798" y="1283"/>
                    <a:pt x="807" y="1275"/>
                  </a:cubicBezTo>
                  <a:cubicBezTo>
                    <a:pt x="817" y="1267"/>
                    <a:pt x="832" y="1268"/>
                    <a:pt x="861" y="1272"/>
                  </a:cubicBezTo>
                  <a:cubicBezTo>
                    <a:pt x="889" y="1275"/>
                    <a:pt x="896" y="1283"/>
                    <a:pt x="904" y="1277"/>
                  </a:cubicBezTo>
                  <a:cubicBezTo>
                    <a:pt x="911" y="1272"/>
                    <a:pt x="926" y="1256"/>
                    <a:pt x="946" y="1252"/>
                  </a:cubicBezTo>
                  <a:cubicBezTo>
                    <a:pt x="966" y="1247"/>
                    <a:pt x="974" y="1277"/>
                    <a:pt x="982" y="1275"/>
                  </a:cubicBezTo>
                  <a:cubicBezTo>
                    <a:pt x="990" y="1273"/>
                    <a:pt x="1010" y="1252"/>
                    <a:pt x="1019" y="1221"/>
                  </a:cubicBezTo>
                  <a:cubicBezTo>
                    <a:pt x="1028" y="1190"/>
                    <a:pt x="1042" y="1176"/>
                    <a:pt x="1057" y="1155"/>
                  </a:cubicBezTo>
                  <a:cubicBezTo>
                    <a:pt x="1073" y="1134"/>
                    <a:pt x="1120" y="1136"/>
                    <a:pt x="1144" y="1135"/>
                  </a:cubicBezTo>
                  <a:cubicBezTo>
                    <a:pt x="1167" y="1134"/>
                    <a:pt x="1175" y="1131"/>
                    <a:pt x="1171" y="1125"/>
                  </a:cubicBezTo>
                  <a:cubicBezTo>
                    <a:pt x="1168" y="1118"/>
                    <a:pt x="1178" y="1111"/>
                    <a:pt x="1180" y="1101"/>
                  </a:cubicBezTo>
                  <a:cubicBezTo>
                    <a:pt x="1182" y="1092"/>
                    <a:pt x="1183" y="1078"/>
                    <a:pt x="1180" y="1067"/>
                  </a:cubicBezTo>
                  <a:cubicBezTo>
                    <a:pt x="1177" y="1056"/>
                    <a:pt x="1219" y="990"/>
                    <a:pt x="1230" y="971"/>
                  </a:cubicBezTo>
                  <a:cubicBezTo>
                    <a:pt x="1241" y="952"/>
                    <a:pt x="1261" y="954"/>
                    <a:pt x="1290" y="937"/>
                  </a:cubicBezTo>
                  <a:cubicBezTo>
                    <a:pt x="1318" y="919"/>
                    <a:pt x="1305" y="921"/>
                    <a:pt x="1298" y="911"/>
                  </a:cubicBezTo>
                  <a:cubicBezTo>
                    <a:pt x="1292" y="901"/>
                    <a:pt x="1262" y="899"/>
                    <a:pt x="1251" y="871"/>
                  </a:cubicBezTo>
                  <a:cubicBezTo>
                    <a:pt x="1240" y="844"/>
                    <a:pt x="1240" y="838"/>
                    <a:pt x="1230" y="817"/>
                  </a:cubicBezTo>
                  <a:cubicBezTo>
                    <a:pt x="1220" y="796"/>
                    <a:pt x="1223" y="787"/>
                    <a:pt x="1243" y="763"/>
                  </a:cubicBezTo>
                  <a:cubicBezTo>
                    <a:pt x="1263" y="739"/>
                    <a:pt x="1314" y="671"/>
                    <a:pt x="1331" y="643"/>
                  </a:cubicBezTo>
                  <a:cubicBezTo>
                    <a:pt x="1347" y="614"/>
                    <a:pt x="1359" y="605"/>
                    <a:pt x="1361" y="592"/>
                  </a:cubicBezTo>
                  <a:cubicBezTo>
                    <a:pt x="1364" y="578"/>
                    <a:pt x="1379" y="587"/>
                    <a:pt x="1390" y="573"/>
                  </a:cubicBezTo>
                  <a:cubicBezTo>
                    <a:pt x="1401" y="559"/>
                    <a:pt x="1394" y="556"/>
                    <a:pt x="1384" y="539"/>
                  </a:cubicBezTo>
                  <a:cubicBezTo>
                    <a:pt x="1374" y="521"/>
                    <a:pt x="1427" y="504"/>
                    <a:pt x="1442" y="498"/>
                  </a:cubicBezTo>
                  <a:cubicBezTo>
                    <a:pt x="1458" y="491"/>
                    <a:pt x="1505" y="481"/>
                    <a:pt x="1544" y="476"/>
                  </a:cubicBezTo>
                  <a:cubicBezTo>
                    <a:pt x="1583" y="470"/>
                    <a:pt x="1582" y="461"/>
                    <a:pt x="1603" y="436"/>
                  </a:cubicBezTo>
                  <a:cubicBezTo>
                    <a:pt x="1624" y="410"/>
                    <a:pt x="1649" y="410"/>
                    <a:pt x="1681" y="386"/>
                  </a:cubicBezTo>
                  <a:cubicBezTo>
                    <a:pt x="1713" y="362"/>
                    <a:pt x="1712" y="371"/>
                    <a:pt x="1722" y="351"/>
                  </a:cubicBezTo>
                  <a:cubicBezTo>
                    <a:pt x="1732" y="331"/>
                    <a:pt x="1723" y="319"/>
                    <a:pt x="1716" y="311"/>
                  </a:cubicBezTo>
                  <a:cubicBezTo>
                    <a:pt x="1710" y="303"/>
                    <a:pt x="1710" y="299"/>
                    <a:pt x="1725" y="286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37" name="Google Shape;337;p50"/>
            <p:cNvSpPr/>
            <p:nvPr/>
          </p:nvSpPr>
          <p:spPr>
            <a:xfrm>
              <a:off x="-9205913" y="15875"/>
              <a:ext cx="225425" cy="404813"/>
            </a:xfrm>
            <a:custGeom>
              <a:rect b="b" l="l" r="r" t="t"/>
              <a:pathLst>
                <a:path extrusionOk="0" h="395" w="220">
                  <a:moveTo>
                    <a:pt x="189" y="6"/>
                  </a:moveTo>
                  <a:cubicBezTo>
                    <a:pt x="189" y="6"/>
                    <a:pt x="149" y="8"/>
                    <a:pt x="148" y="16"/>
                  </a:cubicBezTo>
                  <a:cubicBezTo>
                    <a:pt x="146" y="25"/>
                    <a:pt x="128" y="53"/>
                    <a:pt x="136" y="68"/>
                  </a:cubicBezTo>
                  <a:cubicBezTo>
                    <a:pt x="144" y="83"/>
                    <a:pt x="134" y="101"/>
                    <a:pt x="134" y="101"/>
                  </a:cubicBezTo>
                  <a:cubicBezTo>
                    <a:pt x="134" y="101"/>
                    <a:pt x="119" y="114"/>
                    <a:pt x="122" y="101"/>
                  </a:cubicBezTo>
                  <a:cubicBezTo>
                    <a:pt x="124" y="88"/>
                    <a:pt x="108" y="72"/>
                    <a:pt x="105" y="78"/>
                  </a:cubicBezTo>
                  <a:cubicBezTo>
                    <a:pt x="101" y="83"/>
                    <a:pt x="90" y="88"/>
                    <a:pt x="91" y="78"/>
                  </a:cubicBezTo>
                  <a:cubicBezTo>
                    <a:pt x="93" y="68"/>
                    <a:pt x="96" y="49"/>
                    <a:pt x="85" y="49"/>
                  </a:cubicBezTo>
                  <a:cubicBezTo>
                    <a:pt x="75" y="50"/>
                    <a:pt x="71" y="54"/>
                    <a:pt x="68" y="63"/>
                  </a:cubicBezTo>
                  <a:cubicBezTo>
                    <a:pt x="65" y="71"/>
                    <a:pt x="70" y="71"/>
                    <a:pt x="50" y="80"/>
                  </a:cubicBezTo>
                  <a:cubicBezTo>
                    <a:pt x="30" y="89"/>
                    <a:pt x="47" y="98"/>
                    <a:pt x="36" y="102"/>
                  </a:cubicBezTo>
                  <a:cubicBezTo>
                    <a:pt x="24" y="106"/>
                    <a:pt x="14" y="89"/>
                    <a:pt x="8" y="100"/>
                  </a:cubicBezTo>
                  <a:cubicBezTo>
                    <a:pt x="3" y="111"/>
                    <a:pt x="0" y="118"/>
                    <a:pt x="8" y="127"/>
                  </a:cubicBezTo>
                  <a:cubicBezTo>
                    <a:pt x="17" y="135"/>
                    <a:pt x="20" y="146"/>
                    <a:pt x="18" y="155"/>
                  </a:cubicBezTo>
                  <a:cubicBezTo>
                    <a:pt x="17" y="163"/>
                    <a:pt x="18" y="177"/>
                    <a:pt x="22" y="184"/>
                  </a:cubicBezTo>
                  <a:cubicBezTo>
                    <a:pt x="25" y="190"/>
                    <a:pt x="18" y="201"/>
                    <a:pt x="31" y="209"/>
                  </a:cubicBezTo>
                  <a:cubicBezTo>
                    <a:pt x="43" y="216"/>
                    <a:pt x="42" y="219"/>
                    <a:pt x="56" y="222"/>
                  </a:cubicBezTo>
                  <a:cubicBezTo>
                    <a:pt x="71" y="224"/>
                    <a:pt x="71" y="225"/>
                    <a:pt x="85" y="228"/>
                  </a:cubicBezTo>
                  <a:cubicBezTo>
                    <a:pt x="100" y="230"/>
                    <a:pt x="102" y="234"/>
                    <a:pt x="100" y="244"/>
                  </a:cubicBezTo>
                  <a:cubicBezTo>
                    <a:pt x="99" y="253"/>
                    <a:pt x="85" y="257"/>
                    <a:pt x="101" y="263"/>
                  </a:cubicBezTo>
                  <a:cubicBezTo>
                    <a:pt x="117" y="270"/>
                    <a:pt x="111" y="266"/>
                    <a:pt x="122" y="273"/>
                  </a:cubicBezTo>
                  <a:cubicBezTo>
                    <a:pt x="133" y="279"/>
                    <a:pt x="144" y="278"/>
                    <a:pt x="144" y="283"/>
                  </a:cubicBezTo>
                  <a:cubicBezTo>
                    <a:pt x="144" y="288"/>
                    <a:pt x="141" y="298"/>
                    <a:pt x="128" y="296"/>
                  </a:cubicBezTo>
                  <a:cubicBezTo>
                    <a:pt x="114" y="293"/>
                    <a:pt x="110" y="281"/>
                    <a:pt x="103" y="286"/>
                  </a:cubicBezTo>
                  <a:cubicBezTo>
                    <a:pt x="96" y="291"/>
                    <a:pt x="100" y="300"/>
                    <a:pt x="96" y="307"/>
                  </a:cubicBezTo>
                  <a:cubicBezTo>
                    <a:pt x="92" y="313"/>
                    <a:pt x="90" y="306"/>
                    <a:pt x="74" y="307"/>
                  </a:cubicBezTo>
                  <a:cubicBezTo>
                    <a:pt x="57" y="307"/>
                    <a:pt x="61" y="308"/>
                    <a:pt x="44" y="298"/>
                  </a:cubicBezTo>
                  <a:cubicBezTo>
                    <a:pt x="27" y="288"/>
                    <a:pt x="11" y="278"/>
                    <a:pt x="9" y="293"/>
                  </a:cubicBezTo>
                  <a:cubicBezTo>
                    <a:pt x="7" y="308"/>
                    <a:pt x="12" y="312"/>
                    <a:pt x="10" y="317"/>
                  </a:cubicBezTo>
                  <a:cubicBezTo>
                    <a:pt x="7" y="323"/>
                    <a:pt x="3" y="321"/>
                    <a:pt x="19" y="333"/>
                  </a:cubicBezTo>
                  <a:cubicBezTo>
                    <a:pt x="35" y="346"/>
                    <a:pt x="46" y="357"/>
                    <a:pt x="58" y="363"/>
                  </a:cubicBezTo>
                  <a:cubicBezTo>
                    <a:pt x="71" y="369"/>
                    <a:pt x="91" y="352"/>
                    <a:pt x="101" y="357"/>
                  </a:cubicBezTo>
                  <a:cubicBezTo>
                    <a:pt x="111" y="362"/>
                    <a:pt x="136" y="395"/>
                    <a:pt x="134" y="377"/>
                  </a:cubicBezTo>
                  <a:cubicBezTo>
                    <a:pt x="133" y="359"/>
                    <a:pt x="128" y="341"/>
                    <a:pt x="138" y="336"/>
                  </a:cubicBezTo>
                  <a:cubicBezTo>
                    <a:pt x="148" y="330"/>
                    <a:pt x="161" y="310"/>
                    <a:pt x="162" y="305"/>
                  </a:cubicBezTo>
                  <a:cubicBezTo>
                    <a:pt x="163" y="300"/>
                    <a:pt x="158" y="298"/>
                    <a:pt x="178" y="295"/>
                  </a:cubicBezTo>
                  <a:cubicBezTo>
                    <a:pt x="198" y="292"/>
                    <a:pt x="219" y="284"/>
                    <a:pt x="207" y="276"/>
                  </a:cubicBezTo>
                  <a:cubicBezTo>
                    <a:pt x="196" y="268"/>
                    <a:pt x="175" y="259"/>
                    <a:pt x="173" y="266"/>
                  </a:cubicBezTo>
                  <a:cubicBezTo>
                    <a:pt x="172" y="273"/>
                    <a:pt x="162" y="284"/>
                    <a:pt x="161" y="274"/>
                  </a:cubicBezTo>
                  <a:cubicBezTo>
                    <a:pt x="160" y="264"/>
                    <a:pt x="159" y="254"/>
                    <a:pt x="152" y="248"/>
                  </a:cubicBezTo>
                  <a:cubicBezTo>
                    <a:pt x="144" y="243"/>
                    <a:pt x="134" y="247"/>
                    <a:pt x="147" y="234"/>
                  </a:cubicBezTo>
                  <a:cubicBezTo>
                    <a:pt x="160" y="220"/>
                    <a:pt x="163" y="231"/>
                    <a:pt x="179" y="219"/>
                  </a:cubicBezTo>
                  <a:cubicBezTo>
                    <a:pt x="195" y="206"/>
                    <a:pt x="208" y="191"/>
                    <a:pt x="189" y="183"/>
                  </a:cubicBezTo>
                  <a:cubicBezTo>
                    <a:pt x="170" y="175"/>
                    <a:pt x="159" y="174"/>
                    <a:pt x="162" y="163"/>
                  </a:cubicBezTo>
                  <a:cubicBezTo>
                    <a:pt x="164" y="152"/>
                    <a:pt x="170" y="123"/>
                    <a:pt x="182" y="123"/>
                  </a:cubicBezTo>
                  <a:cubicBezTo>
                    <a:pt x="193" y="123"/>
                    <a:pt x="200" y="122"/>
                    <a:pt x="203" y="132"/>
                  </a:cubicBezTo>
                  <a:cubicBezTo>
                    <a:pt x="207" y="142"/>
                    <a:pt x="210" y="159"/>
                    <a:pt x="215" y="143"/>
                  </a:cubicBezTo>
                  <a:cubicBezTo>
                    <a:pt x="220" y="127"/>
                    <a:pt x="216" y="120"/>
                    <a:pt x="215" y="101"/>
                  </a:cubicBezTo>
                  <a:cubicBezTo>
                    <a:pt x="214" y="82"/>
                    <a:pt x="201" y="77"/>
                    <a:pt x="200" y="60"/>
                  </a:cubicBezTo>
                  <a:cubicBezTo>
                    <a:pt x="199" y="44"/>
                    <a:pt x="219" y="44"/>
                    <a:pt x="217" y="33"/>
                  </a:cubicBezTo>
                  <a:cubicBezTo>
                    <a:pt x="216" y="22"/>
                    <a:pt x="194" y="0"/>
                    <a:pt x="189" y="6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38" name="Google Shape;338;p50"/>
            <p:cNvSpPr/>
            <p:nvPr/>
          </p:nvSpPr>
          <p:spPr>
            <a:xfrm>
              <a:off x="-9640888" y="-422275"/>
              <a:ext cx="430213" cy="769937"/>
            </a:xfrm>
            <a:custGeom>
              <a:rect b="b" l="l" r="r" t="t"/>
              <a:pathLst>
                <a:path extrusionOk="0" h="752" w="421">
                  <a:moveTo>
                    <a:pt x="141" y="731"/>
                  </a:moveTo>
                  <a:cubicBezTo>
                    <a:pt x="150" y="738"/>
                    <a:pt x="203" y="752"/>
                    <a:pt x="204" y="743"/>
                  </a:cubicBezTo>
                  <a:cubicBezTo>
                    <a:pt x="206" y="735"/>
                    <a:pt x="244" y="713"/>
                    <a:pt x="258" y="730"/>
                  </a:cubicBezTo>
                  <a:cubicBezTo>
                    <a:pt x="258" y="730"/>
                    <a:pt x="258" y="730"/>
                    <a:pt x="258" y="730"/>
                  </a:cubicBezTo>
                  <a:cubicBezTo>
                    <a:pt x="267" y="727"/>
                    <a:pt x="288" y="732"/>
                    <a:pt x="297" y="726"/>
                  </a:cubicBezTo>
                  <a:cubicBezTo>
                    <a:pt x="311" y="719"/>
                    <a:pt x="275" y="697"/>
                    <a:pt x="270" y="684"/>
                  </a:cubicBezTo>
                  <a:cubicBezTo>
                    <a:pt x="264" y="671"/>
                    <a:pt x="238" y="683"/>
                    <a:pt x="222" y="676"/>
                  </a:cubicBezTo>
                  <a:cubicBezTo>
                    <a:pt x="207" y="670"/>
                    <a:pt x="224" y="662"/>
                    <a:pt x="243" y="654"/>
                  </a:cubicBezTo>
                  <a:cubicBezTo>
                    <a:pt x="262" y="647"/>
                    <a:pt x="238" y="622"/>
                    <a:pt x="231" y="605"/>
                  </a:cubicBezTo>
                  <a:cubicBezTo>
                    <a:pt x="224" y="587"/>
                    <a:pt x="250" y="595"/>
                    <a:pt x="260" y="611"/>
                  </a:cubicBezTo>
                  <a:cubicBezTo>
                    <a:pt x="270" y="628"/>
                    <a:pt x="279" y="649"/>
                    <a:pt x="313" y="679"/>
                  </a:cubicBezTo>
                  <a:cubicBezTo>
                    <a:pt x="347" y="709"/>
                    <a:pt x="375" y="674"/>
                    <a:pt x="395" y="665"/>
                  </a:cubicBezTo>
                  <a:cubicBezTo>
                    <a:pt x="415" y="657"/>
                    <a:pt x="395" y="626"/>
                    <a:pt x="389" y="610"/>
                  </a:cubicBezTo>
                  <a:cubicBezTo>
                    <a:pt x="384" y="595"/>
                    <a:pt x="382" y="594"/>
                    <a:pt x="350" y="592"/>
                  </a:cubicBezTo>
                  <a:cubicBezTo>
                    <a:pt x="318" y="591"/>
                    <a:pt x="342" y="568"/>
                    <a:pt x="324" y="560"/>
                  </a:cubicBezTo>
                  <a:cubicBezTo>
                    <a:pt x="306" y="553"/>
                    <a:pt x="291" y="569"/>
                    <a:pt x="272" y="578"/>
                  </a:cubicBezTo>
                  <a:cubicBezTo>
                    <a:pt x="253" y="587"/>
                    <a:pt x="248" y="568"/>
                    <a:pt x="241" y="561"/>
                  </a:cubicBezTo>
                  <a:cubicBezTo>
                    <a:pt x="234" y="555"/>
                    <a:pt x="263" y="543"/>
                    <a:pt x="285" y="544"/>
                  </a:cubicBezTo>
                  <a:cubicBezTo>
                    <a:pt x="307" y="545"/>
                    <a:pt x="282" y="523"/>
                    <a:pt x="282" y="503"/>
                  </a:cubicBezTo>
                  <a:cubicBezTo>
                    <a:pt x="282" y="483"/>
                    <a:pt x="298" y="498"/>
                    <a:pt x="312" y="491"/>
                  </a:cubicBezTo>
                  <a:cubicBezTo>
                    <a:pt x="325" y="483"/>
                    <a:pt x="316" y="438"/>
                    <a:pt x="321" y="416"/>
                  </a:cubicBezTo>
                  <a:cubicBezTo>
                    <a:pt x="325" y="393"/>
                    <a:pt x="351" y="389"/>
                    <a:pt x="351" y="401"/>
                  </a:cubicBezTo>
                  <a:cubicBezTo>
                    <a:pt x="351" y="413"/>
                    <a:pt x="367" y="424"/>
                    <a:pt x="386" y="422"/>
                  </a:cubicBezTo>
                  <a:cubicBezTo>
                    <a:pt x="405" y="420"/>
                    <a:pt x="397" y="396"/>
                    <a:pt x="409" y="388"/>
                  </a:cubicBezTo>
                  <a:cubicBezTo>
                    <a:pt x="421" y="380"/>
                    <a:pt x="412" y="352"/>
                    <a:pt x="407" y="336"/>
                  </a:cubicBezTo>
                  <a:cubicBezTo>
                    <a:pt x="401" y="319"/>
                    <a:pt x="377" y="335"/>
                    <a:pt x="358" y="334"/>
                  </a:cubicBezTo>
                  <a:cubicBezTo>
                    <a:pt x="339" y="333"/>
                    <a:pt x="335" y="325"/>
                    <a:pt x="333" y="305"/>
                  </a:cubicBezTo>
                  <a:cubicBezTo>
                    <a:pt x="330" y="285"/>
                    <a:pt x="328" y="292"/>
                    <a:pt x="322" y="285"/>
                  </a:cubicBezTo>
                  <a:cubicBezTo>
                    <a:pt x="315" y="278"/>
                    <a:pt x="315" y="274"/>
                    <a:pt x="313" y="258"/>
                  </a:cubicBezTo>
                  <a:cubicBezTo>
                    <a:pt x="311" y="243"/>
                    <a:pt x="314" y="212"/>
                    <a:pt x="322" y="220"/>
                  </a:cubicBezTo>
                  <a:cubicBezTo>
                    <a:pt x="329" y="228"/>
                    <a:pt x="333" y="209"/>
                    <a:pt x="336" y="191"/>
                  </a:cubicBezTo>
                  <a:cubicBezTo>
                    <a:pt x="339" y="173"/>
                    <a:pt x="344" y="159"/>
                    <a:pt x="353" y="152"/>
                  </a:cubicBezTo>
                  <a:cubicBezTo>
                    <a:pt x="361" y="146"/>
                    <a:pt x="357" y="120"/>
                    <a:pt x="351" y="104"/>
                  </a:cubicBezTo>
                  <a:cubicBezTo>
                    <a:pt x="346" y="87"/>
                    <a:pt x="347" y="80"/>
                    <a:pt x="347" y="61"/>
                  </a:cubicBezTo>
                  <a:cubicBezTo>
                    <a:pt x="347" y="41"/>
                    <a:pt x="371" y="40"/>
                    <a:pt x="373" y="20"/>
                  </a:cubicBezTo>
                  <a:cubicBezTo>
                    <a:pt x="374" y="0"/>
                    <a:pt x="344" y="41"/>
                    <a:pt x="323" y="57"/>
                  </a:cubicBezTo>
                  <a:cubicBezTo>
                    <a:pt x="302" y="74"/>
                    <a:pt x="291" y="61"/>
                    <a:pt x="276" y="70"/>
                  </a:cubicBezTo>
                  <a:cubicBezTo>
                    <a:pt x="262" y="80"/>
                    <a:pt x="239" y="117"/>
                    <a:pt x="223" y="146"/>
                  </a:cubicBezTo>
                  <a:cubicBezTo>
                    <a:pt x="208" y="174"/>
                    <a:pt x="201" y="167"/>
                    <a:pt x="185" y="171"/>
                  </a:cubicBezTo>
                  <a:cubicBezTo>
                    <a:pt x="168" y="176"/>
                    <a:pt x="160" y="179"/>
                    <a:pt x="131" y="178"/>
                  </a:cubicBezTo>
                  <a:cubicBezTo>
                    <a:pt x="103" y="177"/>
                    <a:pt x="100" y="180"/>
                    <a:pt x="86" y="191"/>
                  </a:cubicBezTo>
                  <a:cubicBezTo>
                    <a:pt x="72" y="202"/>
                    <a:pt x="58" y="226"/>
                    <a:pt x="45" y="245"/>
                  </a:cubicBezTo>
                  <a:cubicBezTo>
                    <a:pt x="32" y="264"/>
                    <a:pt x="57" y="264"/>
                    <a:pt x="57" y="281"/>
                  </a:cubicBezTo>
                  <a:cubicBezTo>
                    <a:pt x="57" y="297"/>
                    <a:pt x="72" y="293"/>
                    <a:pt x="78" y="279"/>
                  </a:cubicBezTo>
                  <a:cubicBezTo>
                    <a:pt x="85" y="266"/>
                    <a:pt x="89" y="272"/>
                    <a:pt x="89" y="278"/>
                  </a:cubicBezTo>
                  <a:cubicBezTo>
                    <a:pt x="89" y="285"/>
                    <a:pt x="100" y="294"/>
                    <a:pt x="113" y="294"/>
                  </a:cubicBezTo>
                  <a:cubicBezTo>
                    <a:pt x="125" y="294"/>
                    <a:pt x="121" y="286"/>
                    <a:pt x="134" y="266"/>
                  </a:cubicBezTo>
                  <a:cubicBezTo>
                    <a:pt x="146" y="246"/>
                    <a:pt x="136" y="240"/>
                    <a:pt x="139" y="215"/>
                  </a:cubicBezTo>
                  <a:cubicBezTo>
                    <a:pt x="142" y="191"/>
                    <a:pt x="151" y="212"/>
                    <a:pt x="182" y="215"/>
                  </a:cubicBezTo>
                  <a:cubicBezTo>
                    <a:pt x="213" y="219"/>
                    <a:pt x="182" y="235"/>
                    <a:pt x="176" y="251"/>
                  </a:cubicBezTo>
                  <a:cubicBezTo>
                    <a:pt x="169" y="266"/>
                    <a:pt x="185" y="288"/>
                    <a:pt x="199" y="303"/>
                  </a:cubicBezTo>
                  <a:cubicBezTo>
                    <a:pt x="213" y="317"/>
                    <a:pt x="196" y="329"/>
                    <a:pt x="192" y="328"/>
                  </a:cubicBezTo>
                  <a:cubicBezTo>
                    <a:pt x="189" y="327"/>
                    <a:pt x="192" y="307"/>
                    <a:pt x="173" y="320"/>
                  </a:cubicBezTo>
                  <a:cubicBezTo>
                    <a:pt x="155" y="334"/>
                    <a:pt x="158" y="318"/>
                    <a:pt x="164" y="314"/>
                  </a:cubicBezTo>
                  <a:cubicBezTo>
                    <a:pt x="169" y="309"/>
                    <a:pt x="169" y="287"/>
                    <a:pt x="168" y="278"/>
                  </a:cubicBezTo>
                  <a:cubicBezTo>
                    <a:pt x="167" y="270"/>
                    <a:pt x="161" y="261"/>
                    <a:pt x="147" y="265"/>
                  </a:cubicBezTo>
                  <a:cubicBezTo>
                    <a:pt x="133" y="270"/>
                    <a:pt x="139" y="285"/>
                    <a:pt x="121" y="299"/>
                  </a:cubicBezTo>
                  <a:cubicBezTo>
                    <a:pt x="104" y="314"/>
                    <a:pt x="121" y="324"/>
                    <a:pt x="121" y="338"/>
                  </a:cubicBezTo>
                  <a:cubicBezTo>
                    <a:pt x="121" y="352"/>
                    <a:pt x="104" y="340"/>
                    <a:pt x="97" y="329"/>
                  </a:cubicBezTo>
                  <a:cubicBezTo>
                    <a:pt x="91" y="318"/>
                    <a:pt x="91" y="319"/>
                    <a:pt x="74" y="320"/>
                  </a:cubicBezTo>
                  <a:cubicBezTo>
                    <a:pt x="57" y="322"/>
                    <a:pt x="50" y="310"/>
                    <a:pt x="42" y="302"/>
                  </a:cubicBezTo>
                  <a:cubicBezTo>
                    <a:pt x="34" y="293"/>
                    <a:pt x="24" y="270"/>
                    <a:pt x="30" y="310"/>
                  </a:cubicBezTo>
                  <a:cubicBezTo>
                    <a:pt x="35" y="351"/>
                    <a:pt x="29" y="340"/>
                    <a:pt x="14" y="395"/>
                  </a:cubicBezTo>
                  <a:cubicBezTo>
                    <a:pt x="0" y="449"/>
                    <a:pt x="11" y="452"/>
                    <a:pt x="16" y="440"/>
                  </a:cubicBezTo>
                  <a:cubicBezTo>
                    <a:pt x="22" y="428"/>
                    <a:pt x="30" y="440"/>
                    <a:pt x="58" y="473"/>
                  </a:cubicBezTo>
                  <a:cubicBezTo>
                    <a:pt x="87" y="506"/>
                    <a:pt x="60" y="494"/>
                    <a:pt x="60" y="494"/>
                  </a:cubicBezTo>
                  <a:cubicBezTo>
                    <a:pt x="60" y="494"/>
                    <a:pt x="43" y="483"/>
                    <a:pt x="43" y="501"/>
                  </a:cubicBezTo>
                  <a:cubicBezTo>
                    <a:pt x="43" y="518"/>
                    <a:pt x="33" y="548"/>
                    <a:pt x="31" y="556"/>
                  </a:cubicBezTo>
                  <a:cubicBezTo>
                    <a:pt x="29" y="564"/>
                    <a:pt x="37" y="580"/>
                    <a:pt x="42" y="582"/>
                  </a:cubicBezTo>
                  <a:cubicBezTo>
                    <a:pt x="46" y="585"/>
                    <a:pt x="64" y="592"/>
                    <a:pt x="64" y="592"/>
                  </a:cubicBezTo>
                  <a:cubicBezTo>
                    <a:pt x="74" y="622"/>
                    <a:pt x="84" y="612"/>
                    <a:pt x="83" y="608"/>
                  </a:cubicBezTo>
                  <a:cubicBezTo>
                    <a:pt x="82" y="603"/>
                    <a:pt x="72" y="592"/>
                    <a:pt x="97" y="596"/>
                  </a:cubicBezTo>
                  <a:cubicBezTo>
                    <a:pt x="123" y="599"/>
                    <a:pt x="107" y="612"/>
                    <a:pt x="102" y="628"/>
                  </a:cubicBezTo>
                  <a:cubicBezTo>
                    <a:pt x="96" y="643"/>
                    <a:pt x="104" y="695"/>
                    <a:pt x="105" y="717"/>
                  </a:cubicBezTo>
                  <a:cubicBezTo>
                    <a:pt x="105" y="726"/>
                    <a:pt x="105" y="731"/>
                    <a:pt x="104" y="735"/>
                  </a:cubicBezTo>
                  <a:cubicBezTo>
                    <a:pt x="120" y="731"/>
                    <a:pt x="137" y="728"/>
                    <a:pt x="141" y="731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39" name="Google Shape;339;p50"/>
            <p:cNvSpPr/>
            <p:nvPr/>
          </p:nvSpPr>
          <p:spPr>
            <a:xfrm>
              <a:off x="-10402888" y="1108075"/>
              <a:ext cx="549274" cy="455613"/>
            </a:xfrm>
            <a:custGeom>
              <a:rect b="b" l="l" r="r" t="t"/>
              <a:pathLst>
                <a:path extrusionOk="0" h="445" w="537">
                  <a:moveTo>
                    <a:pt x="466" y="398"/>
                  </a:moveTo>
                  <a:cubicBezTo>
                    <a:pt x="464" y="385"/>
                    <a:pt x="449" y="373"/>
                    <a:pt x="451" y="342"/>
                  </a:cubicBezTo>
                  <a:cubicBezTo>
                    <a:pt x="452" y="311"/>
                    <a:pt x="467" y="324"/>
                    <a:pt x="474" y="300"/>
                  </a:cubicBezTo>
                  <a:cubicBezTo>
                    <a:pt x="481" y="277"/>
                    <a:pt x="501" y="300"/>
                    <a:pt x="501" y="300"/>
                  </a:cubicBezTo>
                  <a:cubicBezTo>
                    <a:pt x="530" y="251"/>
                    <a:pt x="530" y="251"/>
                    <a:pt x="530" y="251"/>
                  </a:cubicBezTo>
                  <a:cubicBezTo>
                    <a:pt x="530" y="251"/>
                    <a:pt x="537" y="232"/>
                    <a:pt x="530" y="229"/>
                  </a:cubicBezTo>
                  <a:cubicBezTo>
                    <a:pt x="524" y="226"/>
                    <a:pt x="507" y="213"/>
                    <a:pt x="501" y="194"/>
                  </a:cubicBezTo>
                  <a:cubicBezTo>
                    <a:pt x="494" y="176"/>
                    <a:pt x="489" y="174"/>
                    <a:pt x="483" y="169"/>
                  </a:cubicBezTo>
                  <a:cubicBezTo>
                    <a:pt x="477" y="164"/>
                    <a:pt x="451" y="164"/>
                    <a:pt x="439" y="150"/>
                  </a:cubicBezTo>
                  <a:cubicBezTo>
                    <a:pt x="428" y="135"/>
                    <a:pt x="451" y="88"/>
                    <a:pt x="451" y="76"/>
                  </a:cubicBezTo>
                  <a:cubicBezTo>
                    <a:pt x="451" y="64"/>
                    <a:pt x="436" y="57"/>
                    <a:pt x="406" y="55"/>
                  </a:cubicBezTo>
                  <a:cubicBezTo>
                    <a:pt x="376" y="53"/>
                    <a:pt x="361" y="52"/>
                    <a:pt x="360" y="32"/>
                  </a:cubicBezTo>
                  <a:cubicBezTo>
                    <a:pt x="358" y="12"/>
                    <a:pt x="348" y="9"/>
                    <a:pt x="333" y="20"/>
                  </a:cubicBezTo>
                  <a:cubicBezTo>
                    <a:pt x="318" y="32"/>
                    <a:pt x="315" y="20"/>
                    <a:pt x="308" y="10"/>
                  </a:cubicBezTo>
                  <a:cubicBezTo>
                    <a:pt x="302" y="0"/>
                    <a:pt x="283" y="14"/>
                    <a:pt x="280" y="28"/>
                  </a:cubicBezTo>
                  <a:cubicBezTo>
                    <a:pt x="277" y="43"/>
                    <a:pt x="257" y="55"/>
                    <a:pt x="248" y="43"/>
                  </a:cubicBezTo>
                  <a:cubicBezTo>
                    <a:pt x="240" y="31"/>
                    <a:pt x="220" y="62"/>
                    <a:pt x="202" y="72"/>
                  </a:cubicBezTo>
                  <a:cubicBezTo>
                    <a:pt x="184" y="82"/>
                    <a:pt x="172" y="68"/>
                    <a:pt x="154" y="72"/>
                  </a:cubicBezTo>
                  <a:cubicBezTo>
                    <a:pt x="136" y="75"/>
                    <a:pt x="126" y="57"/>
                    <a:pt x="126" y="43"/>
                  </a:cubicBezTo>
                  <a:cubicBezTo>
                    <a:pt x="126" y="40"/>
                    <a:pt x="125" y="37"/>
                    <a:pt x="123" y="33"/>
                  </a:cubicBezTo>
                  <a:cubicBezTo>
                    <a:pt x="97" y="34"/>
                    <a:pt x="88" y="47"/>
                    <a:pt x="70" y="57"/>
                  </a:cubicBezTo>
                  <a:cubicBezTo>
                    <a:pt x="52" y="68"/>
                    <a:pt x="20" y="90"/>
                    <a:pt x="8" y="97"/>
                  </a:cubicBezTo>
                  <a:cubicBezTo>
                    <a:pt x="7" y="98"/>
                    <a:pt x="12" y="98"/>
                    <a:pt x="0" y="99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105"/>
                    <a:pt x="19" y="166"/>
                    <a:pt x="36" y="173"/>
                  </a:cubicBezTo>
                  <a:cubicBezTo>
                    <a:pt x="53" y="179"/>
                    <a:pt x="80" y="158"/>
                    <a:pt x="88" y="164"/>
                  </a:cubicBezTo>
                  <a:cubicBezTo>
                    <a:pt x="97" y="171"/>
                    <a:pt x="95" y="203"/>
                    <a:pt x="115" y="213"/>
                  </a:cubicBezTo>
                  <a:cubicBezTo>
                    <a:pt x="134" y="223"/>
                    <a:pt x="167" y="213"/>
                    <a:pt x="167" y="231"/>
                  </a:cubicBezTo>
                  <a:cubicBezTo>
                    <a:pt x="167" y="249"/>
                    <a:pt x="193" y="267"/>
                    <a:pt x="207" y="269"/>
                  </a:cubicBezTo>
                  <a:cubicBezTo>
                    <a:pt x="220" y="271"/>
                    <a:pt x="228" y="276"/>
                    <a:pt x="228" y="287"/>
                  </a:cubicBezTo>
                  <a:cubicBezTo>
                    <a:pt x="228" y="299"/>
                    <a:pt x="225" y="339"/>
                    <a:pt x="242" y="342"/>
                  </a:cubicBezTo>
                  <a:cubicBezTo>
                    <a:pt x="258" y="345"/>
                    <a:pt x="290" y="357"/>
                    <a:pt x="295" y="342"/>
                  </a:cubicBezTo>
                  <a:cubicBezTo>
                    <a:pt x="300" y="327"/>
                    <a:pt x="331" y="287"/>
                    <a:pt x="331" y="307"/>
                  </a:cubicBezTo>
                  <a:cubicBezTo>
                    <a:pt x="331" y="327"/>
                    <a:pt x="313" y="370"/>
                    <a:pt x="346" y="377"/>
                  </a:cubicBezTo>
                  <a:cubicBezTo>
                    <a:pt x="379" y="383"/>
                    <a:pt x="393" y="385"/>
                    <a:pt x="403" y="415"/>
                  </a:cubicBezTo>
                  <a:cubicBezTo>
                    <a:pt x="413" y="445"/>
                    <a:pt x="416" y="441"/>
                    <a:pt x="443" y="438"/>
                  </a:cubicBezTo>
                  <a:cubicBezTo>
                    <a:pt x="450" y="437"/>
                    <a:pt x="457" y="437"/>
                    <a:pt x="463" y="438"/>
                  </a:cubicBezTo>
                  <a:cubicBezTo>
                    <a:pt x="465" y="423"/>
                    <a:pt x="467" y="406"/>
                    <a:pt x="466" y="398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40" name="Google Shape;340;p50"/>
            <p:cNvSpPr/>
            <p:nvPr/>
          </p:nvSpPr>
          <p:spPr>
            <a:xfrm>
              <a:off x="-10285413" y="663575"/>
              <a:ext cx="542925" cy="620713"/>
            </a:xfrm>
            <a:custGeom>
              <a:rect b="b" l="l" r="r" t="t"/>
              <a:pathLst>
                <a:path extrusionOk="0" h="605" w="530">
                  <a:moveTo>
                    <a:pt x="368" y="554"/>
                  </a:moveTo>
                  <a:cubicBezTo>
                    <a:pt x="366" y="541"/>
                    <a:pt x="381" y="529"/>
                    <a:pt x="379" y="515"/>
                  </a:cubicBezTo>
                  <a:cubicBezTo>
                    <a:pt x="377" y="500"/>
                    <a:pt x="382" y="488"/>
                    <a:pt x="397" y="466"/>
                  </a:cubicBezTo>
                  <a:cubicBezTo>
                    <a:pt x="412" y="445"/>
                    <a:pt x="397" y="429"/>
                    <a:pt x="379" y="401"/>
                  </a:cubicBezTo>
                  <a:cubicBezTo>
                    <a:pt x="361" y="373"/>
                    <a:pt x="379" y="374"/>
                    <a:pt x="379" y="374"/>
                  </a:cubicBezTo>
                  <a:cubicBezTo>
                    <a:pt x="379" y="366"/>
                    <a:pt x="429" y="374"/>
                    <a:pt x="429" y="374"/>
                  </a:cubicBezTo>
                  <a:cubicBezTo>
                    <a:pt x="429" y="374"/>
                    <a:pt x="459" y="358"/>
                    <a:pt x="467" y="350"/>
                  </a:cubicBezTo>
                  <a:cubicBezTo>
                    <a:pt x="476" y="341"/>
                    <a:pt x="473" y="328"/>
                    <a:pt x="477" y="306"/>
                  </a:cubicBezTo>
                  <a:cubicBezTo>
                    <a:pt x="480" y="284"/>
                    <a:pt x="502" y="282"/>
                    <a:pt x="513" y="262"/>
                  </a:cubicBezTo>
                  <a:cubicBezTo>
                    <a:pt x="525" y="242"/>
                    <a:pt x="510" y="238"/>
                    <a:pt x="492" y="231"/>
                  </a:cubicBezTo>
                  <a:cubicBezTo>
                    <a:pt x="473" y="225"/>
                    <a:pt x="475" y="221"/>
                    <a:pt x="468" y="201"/>
                  </a:cubicBezTo>
                  <a:cubicBezTo>
                    <a:pt x="462" y="181"/>
                    <a:pt x="487" y="191"/>
                    <a:pt x="503" y="190"/>
                  </a:cubicBezTo>
                  <a:cubicBezTo>
                    <a:pt x="520" y="188"/>
                    <a:pt x="510" y="170"/>
                    <a:pt x="513" y="143"/>
                  </a:cubicBezTo>
                  <a:cubicBezTo>
                    <a:pt x="517" y="117"/>
                    <a:pt x="527" y="135"/>
                    <a:pt x="528" y="115"/>
                  </a:cubicBezTo>
                  <a:cubicBezTo>
                    <a:pt x="530" y="95"/>
                    <a:pt x="525" y="80"/>
                    <a:pt x="525" y="80"/>
                  </a:cubicBezTo>
                  <a:cubicBezTo>
                    <a:pt x="525" y="50"/>
                    <a:pt x="525" y="50"/>
                    <a:pt x="525" y="50"/>
                  </a:cubicBezTo>
                  <a:cubicBezTo>
                    <a:pt x="525" y="44"/>
                    <a:pt x="520" y="37"/>
                    <a:pt x="516" y="33"/>
                  </a:cubicBezTo>
                  <a:cubicBezTo>
                    <a:pt x="506" y="25"/>
                    <a:pt x="493" y="16"/>
                    <a:pt x="490" y="8"/>
                  </a:cubicBezTo>
                  <a:cubicBezTo>
                    <a:pt x="487" y="0"/>
                    <a:pt x="482" y="0"/>
                    <a:pt x="462" y="8"/>
                  </a:cubicBezTo>
                  <a:cubicBezTo>
                    <a:pt x="442" y="16"/>
                    <a:pt x="438" y="14"/>
                    <a:pt x="404" y="10"/>
                  </a:cubicBezTo>
                  <a:cubicBezTo>
                    <a:pt x="370" y="7"/>
                    <a:pt x="325" y="39"/>
                    <a:pt x="304" y="49"/>
                  </a:cubicBezTo>
                  <a:cubicBezTo>
                    <a:pt x="283" y="59"/>
                    <a:pt x="294" y="66"/>
                    <a:pt x="286" y="87"/>
                  </a:cubicBezTo>
                  <a:cubicBezTo>
                    <a:pt x="278" y="108"/>
                    <a:pt x="253" y="106"/>
                    <a:pt x="226" y="126"/>
                  </a:cubicBezTo>
                  <a:cubicBezTo>
                    <a:pt x="200" y="146"/>
                    <a:pt x="215" y="125"/>
                    <a:pt x="206" y="118"/>
                  </a:cubicBezTo>
                  <a:cubicBezTo>
                    <a:pt x="198" y="110"/>
                    <a:pt x="219" y="97"/>
                    <a:pt x="217" y="82"/>
                  </a:cubicBezTo>
                  <a:cubicBezTo>
                    <a:pt x="216" y="68"/>
                    <a:pt x="201" y="66"/>
                    <a:pt x="196" y="82"/>
                  </a:cubicBezTo>
                  <a:cubicBezTo>
                    <a:pt x="192" y="99"/>
                    <a:pt x="198" y="108"/>
                    <a:pt x="189" y="116"/>
                  </a:cubicBezTo>
                  <a:cubicBezTo>
                    <a:pt x="180" y="125"/>
                    <a:pt x="185" y="154"/>
                    <a:pt x="184" y="191"/>
                  </a:cubicBezTo>
                  <a:cubicBezTo>
                    <a:pt x="183" y="227"/>
                    <a:pt x="132" y="307"/>
                    <a:pt x="115" y="317"/>
                  </a:cubicBezTo>
                  <a:cubicBezTo>
                    <a:pt x="97" y="327"/>
                    <a:pt x="96" y="339"/>
                    <a:pt x="94" y="351"/>
                  </a:cubicBezTo>
                  <a:cubicBezTo>
                    <a:pt x="91" y="363"/>
                    <a:pt x="79" y="372"/>
                    <a:pt x="58" y="376"/>
                  </a:cubicBezTo>
                  <a:cubicBezTo>
                    <a:pt x="37" y="381"/>
                    <a:pt x="60" y="392"/>
                    <a:pt x="79" y="400"/>
                  </a:cubicBezTo>
                  <a:cubicBezTo>
                    <a:pt x="98" y="407"/>
                    <a:pt x="81" y="416"/>
                    <a:pt x="74" y="416"/>
                  </a:cubicBezTo>
                  <a:cubicBezTo>
                    <a:pt x="66" y="416"/>
                    <a:pt x="42" y="422"/>
                    <a:pt x="21" y="433"/>
                  </a:cubicBezTo>
                  <a:cubicBezTo>
                    <a:pt x="0" y="444"/>
                    <a:pt x="46" y="446"/>
                    <a:pt x="70" y="455"/>
                  </a:cubicBezTo>
                  <a:cubicBezTo>
                    <a:pt x="95" y="464"/>
                    <a:pt x="88" y="465"/>
                    <a:pt x="69" y="467"/>
                  </a:cubicBezTo>
                  <a:cubicBezTo>
                    <a:pt x="50" y="469"/>
                    <a:pt x="47" y="467"/>
                    <a:pt x="15" y="466"/>
                  </a:cubicBezTo>
                  <a:cubicBezTo>
                    <a:pt x="13" y="466"/>
                    <a:pt x="10" y="466"/>
                    <a:pt x="8" y="466"/>
                  </a:cubicBezTo>
                  <a:cubicBezTo>
                    <a:pt x="10" y="470"/>
                    <a:pt x="11" y="473"/>
                    <a:pt x="11" y="476"/>
                  </a:cubicBezTo>
                  <a:cubicBezTo>
                    <a:pt x="11" y="490"/>
                    <a:pt x="21" y="508"/>
                    <a:pt x="39" y="505"/>
                  </a:cubicBezTo>
                  <a:cubicBezTo>
                    <a:pt x="57" y="501"/>
                    <a:pt x="69" y="515"/>
                    <a:pt x="87" y="505"/>
                  </a:cubicBezTo>
                  <a:cubicBezTo>
                    <a:pt x="105" y="495"/>
                    <a:pt x="125" y="464"/>
                    <a:pt x="133" y="476"/>
                  </a:cubicBezTo>
                  <a:cubicBezTo>
                    <a:pt x="142" y="488"/>
                    <a:pt x="162" y="476"/>
                    <a:pt x="165" y="461"/>
                  </a:cubicBezTo>
                  <a:cubicBezTo>
                    <a:pt x="168" y="447"/>
                    <a:pt x="187" y="433"/>
                    <a:pt x="193" y="443"/>
                  </a:cubicBezTo>
                  <a:cubicBezTo>
                    <a:pt x="200" y="453"/>
                    <a:pt x="203" y="465"/>
                    <a:pt x="218" y="453"/>
                  </a:cubicBezTo>
                  <a:cubicBezTo>
                    <a:pt x="233" y="442"/>
                    <a:pt x="243" y="445"/>
                    <a:pt x="245" y="465"/>
                  </a:cubicBezTo>
                  <a:cubicBezTo>
                    <a:pt x="246" y="485"/>
                    <a:pt x="261" y="486"/>
                    <a:pt x="291" y="488"/>
                  </a:cubicBezTo>
                  <a:cubicBezTo>
                    <a:pt x="321" y="490"/>
                    <a:pt x="336" y="497"/>
                    <a:pt x="336" y="509"/>
                  </a:cubicBezTo>
                  <a:cubicBezTo>
                    <a:pt x="336" y="521"/>
                    <a:pt x="313" y="568"/>
                    <a:pt x="324" y="583"/>
                  </a:cubicBezTo>
                  <a:cubicBezTo>
                    <a:pt x="336" y="597"/>
                    <a:pt x="362" y="597"/>
                    <a:pt x="368" y="602"/>
                  </a:cubicBezTo>
                  <a:cubicBezTo>
                    <a:pt x="369" y="603"/>
                    <a:pt x="370" y="604"/>
                    <a:pt x="371" y="605"/>
                  </a:cubicBezTo>
                  <a:cubicBezTo>
                    <a:pt x="377" y="583"/>
                    <a:pt x="369" y="563"/>
                    <a:pt x="368" y="554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41" name="Google Shape;341;p50"/>
            <p:cNvSpPr/>
            <p:nvPr/>
          </p:nvSpPr>
          <p:spPr>
            <a:xfrm>
              <a:off x="-9915526" y="307975"/>
              <a:ext cx="1276349" cy="1730376"/>
            </a:xfrm>
            <a:custGeom>
              <a:rect b="b" l="l" r="r" t="t"/>
              <a:pathLst>
                <a:path extrusionOk="0" h="1689" w="1246">
                  <a:moveTo>
                    <a:pt x="1237" y="821"/>
                  </a:moveTo>
                  <a:cubicBezTo>
                    <a:pt x="1225" y="796"/>
                    <a:pt x="1201" y="801"/>
                    <a:pt x="1189" y="790"/>
                  </a:cubicBezTo>
                  <a:cubicBezTo>
                    <a:pt x="1177" y="778"/>
                    <a:pt x="1177" y="793"/>
                    <a:pt x="1181" y="761"/>
                  </a:cubicBezTo>
                  <a:cubicBezTo>
                    <a:pt x="1184" y="730"/>
                    <a:pt x="1167" y="736"/>
                    <a:pt x="1179" y="705"/>
                  </a:cubicBezTo>
                  <a:cubicBezTo>
                    <a:pt x="1191" y="673"/>
                    <a:pt x="1214" y="642"/>
                    <a:pt x="1189" y="620"/>
                  </a:cubicBezTo>
                  <a:cubicBezTo>
                    <a:pt x="1164" y="599"/>
                    <a:pt x="1157" y="594"/>
                    <a:pt x="1162" y="564"/>
                  </a:cubicBezTo>
                  <a:cubicBezTo>
                    <a:pt x="1167" y="534"/>
                    <a:pt x="1181" y="529"/>
                    <a:pt x="1151" y="508"/>
                  </a:cubicBezTo>
                  <a:cubicBezTo>
                    <a:pt x="1121" y="486"/>
                    <a:pt x="1119" y="478"/>
                    <a:pt x="1134" y="446"/>
                  </a:cubicBezTo>
                  <a:cubicBezTo>
                    <a:pt x="1148" y="417"/>
                    <a:pt x="1162" y="452"/>
                    <a:pt x="1141" y="297"/>
                  </a:cubicBezTo>
                  <a:cubicBezTo>
                    <a:pt x="1134" y="293"/>
                    <a:pt x="1126" y="290"/>
                    <a:pt x="1117" y="287"/>
                  </a:cubicBezTo>
                  <a:cubicBezTo>
                    <a:pt x="1073" y="275"/>
                    <a:pt x="1093" y="274"/>
                    <a:pt x="1109" y="262"/>
                  </a:cubicBezTo>
                  <a:cubicBezTo>
                    <a:pt x="1126" y="250"/>
                    <a:pt x="1117" y="236"/>
                    <a:pt x="1099" y="236"/>
                  </a:cubicBezTo>
                  <a:cubicBezTo>
                    <a:pt x="1082" y="236"/>
                    <a:pt x="1086" y="211"/>
                    <a:pt x="1086" y="200"/>
                  </a:cubicBezTo>
                  <a:cubicBezTo>
                    <a:pt x="1086" y="189"/>
                    <a:pt x="1072" y="186"/>
                    <a:pt x="1033" y="196"/>
                  </a:cubicBezTo>
                  <a:cubicBezTo>
                    <a:pt x="994" y="206"/>
                    <a:pt x="1011" y="191"/>
                    <a:pt x="1011" y="175"/>
                  </a:cubicBezTo>
                  <a:cubicBezTo>
                    <a:pt x="1011" y="158"/>
                    <a:pt x="1036" y="146"/>
                    <a:pt x="1056" y="142"/>
                  </a:cubicBezTo>
                  <a:cubicBezTo>
                    <a:pt x="1076" y="137"/>
                    <a:pt x="1050" y="136"/>
                    <a:pt x="1040" y="130"/>
                  </a:cubicBezTo>
                  <a:cubicBezTo>
                    <a:pt x="1030" y="125"/>
                    <a:pt x="1043" y="122"/>
                    <a:pt x="1054" y="104"/>
                  </a:cubicBezTo>
                  <a:cubicBezTo>
                    <a:pt x="1065" y="86"/>
                    <a:pt x="1039" y="83"/>
                    <a:pt x="1023" y="93"/>
                  </a:cubicBezTo>
                  <a:cubicBezTo>
                    <a:pt x="1008" y="103"/>
                    <a:pt x="1005" y="96"/>
                    <a:pt x="998" y="87"/>
                  </a:cubicBezTo>
                  <a:cubicBezTo>
                    <a:pt x="990" y="78"/>
                    <a:pt x="979" y="95"/>
                    <a:pt x="989" y="102"/>
                  </a:cubicBezTo>
                  <a:cubicBezTo>
                    <a:pt x="999" y="108"/>
                    <a:pt x="990" y="126"/>
                    <a:pt x="973" y="134"/>
                  </a:cubicBezTo>
                  <a:cubicBezTo>
                    <a:pt x="957" y="142"/>
                    <a:pt x="950" y="134"/>
                    <a:pt x="937" y="130"/>
                  </a:cubicBezTo>
                  <a:cubicBezTo>
                    <a:pt x="924" y="127"/>
                    <a:pt x="929" y="133"/>
                    <a:pt x="898" y="146"/>
                  </a:cubicBezTo>
                  <a:cubicBezTo>
                    <a:pt x="867" y="159"/>
                    <a:pt x="868" y="158"/>
                    <a:pt x="858" y="176"/>
                  </a:cubicBezTo>
                  <a:cubicBezTo>
                    <a:pt x="848" y="193"/>
                    <a:pt x="847" y="197"/>
                    <a:pt x="823" y="191"/>
                  </a:cubicBezTo>
                  <a:cubicBezTo>
                    <a:pt x="799" y="186"/>
                    <a:pt x="782" y="196"/>
                    <a:pt x="775" y="213"/>
                  </a:cubicBezTo>
                  <a:cubicBezTo>
                    <a:pt x="769" y="231"/>
                    <a:pt x="752" y="238"/>
                    <a:pt x="740" y="236"/>
                  </a:cubicBezTo>
                  <a:cubicBezTo>
                    <a:pt x="728" y="233"/>
                    <a:pt x="700" y="226"/>
                    <a:pt x="670" y="228"/>
                  </a:cubicBezTo>
                  <a:cubicBezTo>
                    <a:pt x="641" y="230"/>
                    <a:pt x="655" y="215"/>
                    <a:pt x="673" y="196"/>
                  </a:cubicBezTo>
                  <a:cubicBezTo>
                    <a:pt x="690" y="177"/>
                    <a:pt x="698" y="178"/>
                    <a:pt x="698" y="170"/>
                  </a:cubicBezTo>
                  <a:cubicBezTo>
                    <a:pt x="698" y="163"/>
                    <a:pt x="705" y="150"/>
                    <a:pt x="719" y="143"/>
                  </a:cubicBezTo>
                  <a:cubicBezTo>
                    <a:pt x="733" y="135"/>
                    <a:pt x="738" y="128"/>
                    <a:pt x="736" y="113"/>
                  </a:cubicBezTo>
                  <a:cubicBezTo>
                    <a:pt x="733" y="97"/>
                    <a:pt x="722" y="101"/>
                    <a:pt x="700" y="100"/>
                  </a:cubicBezTo>
                  <a:cubicBezTo>
                    <a:pt x="678" y="98"/>
                    <a:pt x="718" y="129"/>
                    <a:pt x="702" y="128"/>
                  </a:cubicBezTo>
                  <a:cubicBezTo>
                    <a:pt x="687" y="127"/>
                    <a:pt x="692" y="129"/>
                    <a:pt x="677" y="146"/>
                  </a:cubicBezTo>
                  <a:cubicBezTo>
                    <a:pt x="662" y="163"/>
                    <a:pt x="654" y="143"/>
                    <a:pt x="645" y="149"/>
                  </a:cubicBezTo>
                  <a:cubicBezTo>
                    <a:pt x="636" y="156"/>
                    <a:pt x="625" y="146"/>
                    <a:pt x="610" y="132"/>
                  </a:cubicBezTo>
                  <a:cubicBezTo>
                    <a:pt x="594" y="117"/>
                    <a:pt x="585" y="114"/>
                    <a:pt x="566" y="114"/>
                  </a:cubicBezTo>
                  <a:cubicBezTo>
                    <a:pt x="548" y="114"/>
                    <a:pt x="543" y="113"/>
                    <a:pt x="551" y="95"/>
                  </a:cubicBezTo>
                  <a:cubicBezTo>
                    <a:pt x="559" y="77"/>
                    <a:pt x="553" y="70"/>
                    <a:pt x="544" y="55"/>
                  </a:cubicBezTo>
                  <a:cubicBezTo>
                    <a:pt x="535" y="41"/>
                    <a:pt x="532" y="45"/>
                    <a:pt x="523" y="27"/>
                  </a:cubicBezTo>
                  <a:cubicBezTo>
                    <a:pt x="521" y="21"/>
                    <a:pt x="522" y="18"/>
                    <a:pt x="526" y="17"/>
                  </a:cubicBezTo>
                  <a:cubicBezTo>
                    <a:pt x="526" y="17"/>
                    <a:pt x="526" y="17"/>
                    <a:pt x="526" y="17"/>
                  </a:cubicBezTo>
                  <a:cubicBezTo>
                    <a:pt x="512" y="0"/>
                    <a:pt x="474" y="22"/>
                    <a:pt x="472" y="30"/>
                  </a:cubicBezTo>
                  <a:cubicBezTo>
                    <a:pt x="471" y="39"/>
                    <a:pt x="418" y="25"/>
                    <a:pt x="409" y="18"/>
                  </a:cubicBezTo>
                  <a:cubicBezTo>
                    <a:pt x="405" y="15"/>
                    <a:pt x="388" y="18"/>
                    <a:pt x="372" y="22"/>
                  </a:cubicBezTo>
                  <a:cubicBezTo>
                    <a:pt x="370" y="28"/>
                    <a:pt x="369" y="32"/>
                    <a:pt x="372" y="46"/>
                  </a:cubicBezTo>
                  <a:cubicBezTo>
                    <a:pt x="376" y="70"/>
                    <a:pt x="391" y="73"/>
                    <a:pt x="410" y="87"/>
                  </a:cubicBezTo>
                  <a:cubicBezTo>
                    <a:pt x="430" y="102"/>
                    <a:pt x="415" y="118"/>
                    <a:pt x="382" y="128"/>
                  </a:cubicBezTo>
                  <a:cubicBezTo>
                    <a:pt x="349" y="138"/>
                    <a:pt x="366" y="151"/>
                    <a:pt x="370" y="149"/>
                  </a:cubicBezTo>
                  <a:cubicBezTo>
                    <a:pt x="373" y="147"/>
                    <a:pt x="409" y="151"/>
                    <a:pt x="402" y="163"/>
                  </a:cubicBezTo>
                  <a:cubicBezTo>
                    <a:pt x="394" y="174"/>
                    <a:pt x="393" y="179"/>
                    <a:pt x="401" y="186"/>
                  </a:cubicBezTo>
                  <a:cubicBezTo>
                    <a:pt x="408" y="192"/>
                    <a:pt x="427" y="193"/>
                    <a:pt x="420" y="200"/>
                  </a:cubicBezTo>
                  <a:cubicBezTo>
                    <a:pt x="414" y="207"/>
                    <a:pt x="405" y="216"/>
                    <a:pt x="403" y="219"/>
                  </a:cubicBezTo>
                  <a:cubicBezTo>
                    <a:pt x="401" y="222"/>
                    <a:pt x="408" y="239"/>
                    <a:pt x="416" y="248"/>
                  </a:cubicBezTo>
                  <a:cubicBezTo>
                    <a:pt x="424" y="257"/>
                    <a:pt x="417" y="262"/>
                    <a:pt x="401" y="255"/>
                  </a:cubicBezTo>
                  <a:cubicBezTo>
                    <a:pt x="384" y="249"/>
                    <a:pt x="372" y="263"/>
                    <a:pt x="361" y="279"/>
                  </a:cubicBezTo>
                  <a:cubicBezTo>
                    <a:pt x="350" y="294"/>
                    <a:pt x="357" y="306"/>
                    <a:pt x="357" y="318"/>
                  </a:cubicBezTo>
                  <a:cubicBezTo>
                    <a:pt x="357" y="331"/>
                    <a:pt x="345" y="330"/>
                    <a:pt x="339" y="320"/>
                  </a:cubicBezTo>
                  <a:cubicBezTo>
                    <a:pt x="332" y="310"/>
                    <a:pt x="329" y="314"/>
                    <a:pt x="316" y="313"/>
                  </a:cubicBezTo>
                  <a:cubicBezTo>
                    <a:pt x="304" y="312"/>
                    <a:pt x="319" y="341"/>
                    <a:pt x="323" y="360"/>
                  </a:cubicBezTo>
                  <a:cubicBezTo>
                    <a:pt x="328" y="380"/>
                    <a:pt x="304" y="358"/>
                    <a:pt x="295" y="354"/>
                  </a:cubicBezTo>
                  <a:cubicBezTo>
                    <a:pt x="287" y="349"/>
                    <a:pt x="272" y="342"/>
                    <a:pt x="291" y="338"/>
                  </a:cubicBezTo>
                  <a:cubicBezTo>
                    <a:pt x="310" y="335"/>
                    <a:pt x="297" y="321"/>
                    <a:pt x="293" y="306"/>
                  </a:cubicBezTo>
                  <a:cubicBezTo>
                    <a:pt x="290" y="292"/>
                    <a:pt x="280" y="291"/>
                    <a:pt x="263" y="294"/>
                  </a:cubicBezTo>
                  <a:cubicBezTo>
                    <a:pt x="247" y="297"/>
                    <a:pt x="237" y="294"/>
                    <a:pt x="207" y="286"/>
                  </a:cubicBezTo>
                  <a:cubicBezTo>
                    <a:pt x="177" y="279"/>
                    <a:pt x="184" y="301"/>
                    <a:pt x="169" y="317"/>
                  </a:cubicBezTo>
                  <a:cubicBezTo>
                    <a:pt x="155" y="334"/>
                    <a:pt x="154" y="351"/>
                    <a:pt x="172" y="366"/>
                  </a:cubicBezTo>
                  <a:cubicBezTo>
                    <a:pt x="189" y="381"/>
                    <a:pt x="184" y="387"/>
                    <a:pt x="179" y="403"/>
                  </a:cubicBezTo>
                  <a:cubicBezTo>
                    <a:pt x="177" y="411"/>
                    <a:pt x="168" y="406"/>
                    <a:pt x="164" y="398"/>
                  </a:cubicBezTo>
                  <a:cubicBezTo>
                    <a:pt x="164" y="428"/>
                    <a:pt x="164" y="428"/>
                    <a:pt x="164" y="428"/>
                  </a:cubicBezTo>
                  <a:cubicBezTo>
                    <a:pt x="164" y="428"/>
                    <a:pt x="169" y="443"/>
                    <a:pt x="167" y="463"/>
                  </a:cubicBezTo>
                  <a:cubicBezTo>
                    <a:pt x="166" y="483"/>
                    <a:pt x="154" y="464"/>
                    <a:pt x="151" y="491"/>
                  </a:cubicBezTo>
                  <a:cubicBezTo>
                    <a:pt x="147" y="518"/>
                    <a:pt x="158" y="536"/>
                    <a:pt x="142" y="537"/>
                  </a:cubicBezTo>
                  <a:cubicBezTo>
                    <a:pt x="125" y="539"/>
                    <a:pt x="100" y="529"/>
                    <a:pt x="107" y="549"/>
                  </a:cubicBezTo>
                  <a:cubicBezTo>
                    <a:pt x="114" y="569"/>
                    <a:pt x="112" y="572"/>
                    <a:pt x="131" y="579"/>
                  </a:cubicBezTo>
                  <a:cubicBezTo>
                    <a:pt x="149" y="586"/>
                    <a:pt x="164" y="589"/>
                    <a:pt x="152" y="609"/>
                  </a:cubicBezTo>
                  <a:cubicBezTo>
                    <a:pt x="141" y="629"/>
                    <a:pt x="119" y="630"/>
                    <a:pt x="116" y="652"/>
                  </a:cubicBezTo>
                  <a:cubicBezTo>
                    <a:pt x="112" y="673"/>
                    <a:pt x="115" y="689"/>
                    <a:pt x="106" y="698"/>
                  </a:cubicBezTo>
                  <a:cubicBezTo>
                    <a:pt x="98" y="706"/>
                    <a:pt x="68" y="722"/>
                    <a:pt x="68" y="722"/>
                  </a:cubicBezTo>
                  <a:cubicBezTo>
                    <a:pt x="68" y="722"/>
                    <a:pt x="18" y="714"/>
                    <a:pt x="18" y="722"/>
                  </a:cubicBezTo>
                  <a:cubicBezTo>
                    <a:pt x="18" y="722"/>
                    <a:pt x="0" y="721"/>
                    <a:pt x="18" y="749"/>
                  </a:cubicBezTo>
                  <a:cubicBezTo>
                    <a:pt x="36" y="777"/>
                    <a:pt x="51" y="795"/>
                    <a:pt x="36" y="817"/>
                  </a:cubicBezTo>
                  <a:cubicBezTo>
                    <a:pt x="21" y="838"/>
                    <a:pt x="16" y="849"/>
                    <a:pt x="18" y="864"/>
                  </a:cubicBezTo>
                  <a:cubicBezTo>
                    <a:pt x="20" y="879"/>
                    <a:pt x="5" y="890"/>
                    <a:pt x="7" y="903"/>
                  </a:cubicBezTo>
                  <a:cubicBezTo>
                    <a:pt x="8" y="911"/>
                    <a:pt x="16" y="931"/>
                    <a:pt x="10" y="953"/>
                  </a:cubicBezTo>
                  <a:cubicBezTo>
                    <a:pt x="15" y="957"/>
                    <a:pt x="19" y="960"/>
                    <a:pt x="25" y="975"/>
                  </a:cubicBezTo>
                  <a:cubicBezTo>
                    <a:pt x="31" y="994"/>
                    <a:pt x="48" y="1007"/>
                    <a:pt x="54" y="1010"/>
                  </a:cubicBezTo>
                  <a:cubicBezTo>
                    <a:pt x="61" y="1014"/>
                    <a:pt x="54" y="1032"/>
                    <a:pt x="54" y="1032"/>
                  </a:cubicBezTo>
                  <a:cubicBezTo>
                    <a:pt x="26" y="1079"/>
                    <a:pt x="26" y="1079"/>
                    <a:pt x="26" y="1079"/>
                  </a:cubicBezTo>
                  <a:cubicBezTo>
                    <a:pt x="29" y="1088"/>
                    <a:pt x="31" y="1099"/>
                    <a:pt x="31" y="1106"/>
                  </a:cubicBezTo>
                  <a:cubicBezTo>
                    <a:pt x="31" y="1123"/>
                    <a:pt x="21" y="1133"/>
                    <a:pt x="49" y="1148"/>
                  </a:cubicBezTo>
                  <a:cubicBezTo>
                    <a:pt x="78" y="1163"/>
                    <a:pt x="89" y="1169"/>
                    <a:pt x="76" y="1179"/>
                  </a:cubicBezTo>
                  <a:cubicBezTo>
                    <a:pt x="70" y="1184"/>
                    <a:pt x="62" y="1204"/>
                    <a:pt x="58" y="1229"/>
                  </a:cubicBezTo>
                  <a:cubicBezTo>
                    <a:pt x="59" y="1230"/>
                    <a:pt x="60" y="1231"/>
                    <a:pt x="61" y="1232"/>
                  </a:cubicBezTo>
                  <a:cubicBezTo>
                    <a:pt x="69" y="1247"/>
                    <a:pt x="94" y="1271"/>
                    <a:pt x="112" y="1284"/>
                  </a:cubicBezTo>
                  <a:cubicBezTo>
                    <a:pt x="131" y="1297"/>
                    <a:pt x="144" y="1287"/>
                    <a:pt x="151" y="1292"/>
                  </a:cubicBezTo>
                  <a:cubicBezTo>
                    <a:pt x="157" y="1297"/>
                    <a:pt x="207" y="1271"/>
                    <a:pt x="214" y="1292"/>
                  </a:cubicBezTo>
                  <a:cubicBezTo>
                    <a:pt x="220" y="1314"/>
                    <a:pt x="265" y="1320"/>
                    <a:pt x="275" y="1323"/>
                  </a:cubicBezTo>
                  <a:cubicBezTo>
                    <a:pt x="285" y="1327"/>
                    <a:pt x="300" y="1345"/>
                    <a:pt x="275" y="1382"/>
                  </a:cubicBezTo>
                  <a:cubicBezTo>
                    <a:pt x="250" y="1418"/>
                    <a:pt x="247" y="1430"/>
                    <a:pt x="247" y="1458"/>
                  </a:cubicBezTo>
                  <a:cubicBezTo>
                    <a:pt x="247" y="1486"/>
                    <a:pt x="232" y="1506"/>
                    <a:pt x="227" y="1529"/>
                  </a:cubicBezTo>
                  <a:cubicBezTo>
                    <a:pt x="223" y="1548"/>
                    <a:pt x="200" y="1570"/>
                    <a:pt x="211" y="1611"/>
                  </a:cubicBezTo>
                  <a:cubicBezTo>
                    <a:pt x="215" y="1604"/>
                    <a:pt x="222" y="1601"/>
                    <a:pt x="227" y="1610"/>
                  </a:cubicBezTo>
                  <a:cubicBezTo>
                    <a:pt x="234" y="1622"/>
                    <a:pt x="242" y="1622"/>
                    <a:pt x="252" y="1617"/>
                  </a:cubicBezTo>
                  <a:cubicBezTo>
                    <a:pt x="262" y="1612"/>
                    <a:pt x="283" y="1616"/>
                    <a:pt x="297" y="1610"/>
                  </a:cubicBezTo>
                  <a:cubicBezTo>
                    <a:pt x="310" y="1604"/>
                    <a:pt x="328" y="1619"/>
                    <a:pt x="356" y="1622"/>
                  </a:cubicBezTo>
                  <a:cubicBezTo>
                    <a:pt x="384" y="1626"/>
                    <a:pt x="366" y="1602"/>
                    <a:pt x="343" y="1592"/>
                  </a:cubicBezTo>
                  <a:cubicBezTo>
                    <a:pt x="320" y="1581"/>
                    <a:pt x="363" y="1567"/>
                    <a:pt x="376" y="1582"/>
                  </a:cubicBezTo>
                  <a:cubicBezTo>
                    <a:pt x="389" y="1596"/>
                    <a:pt x="403" y="1596"/>
                    <a:pt x="427" y="1592"/>
                  </a:cubicBezTo>
                  <a:cubicBezTo>
                    <a:pt x="451" y="1587"/>
                    <a:pt x="476" y="1604"/>
                    <a:pt x="497" y="1621"/>
                  </a:cubicBezTo>
                  <a:cubicBezTo>
                    <a:pt x="507" y="1628"/>
                    <a:pt x="515" y="1634"/>
                    <a:pt x="520" y="1637"/>
                  </a:cubicBezTo>
                  <a:cubicBezTo>
                    <a:pt x="523" y="1633"/>
                    <a:pt x="528" y="1631"/>
                    <a:pt x="532" y="1631"/>
                  </a:cubicBezTo>
                  <a:cubicBezTo>
                    <a:pt x="542" y="1631"/>
                    <a:pt x="575" y="1645"/>
                    <a:pt x="580" y="1667"/>
                  </a:cubicBezTo>
                  <a:cubicBezTo>
                    <a:pt x="585" y="1689"/>
                    <a:pt x="600" y="1677"/>
                    <a:pt x="608" y="1667"/>
                  </a:cubicBezTo>
                  <a:cubicBezTo>
                    <a:pt x="617" y="1657"/>
                    <a:pt x="608" y="1632"/>
                    <a:pt x="622" y="1627"/>
                  </a:cubicBezTo>
                  <a:cubicBezTo>
                    <a:pt x="635" y="1622"/>
                    <a:pt x="645" y="1631"/>
                    <a:pt x="650" y="1621"/>
                  </a:cubicBezTo>
                  <a:cubicBezTo>
                    <a:pt x="655" y="1611"/>
                    <a:pt x="670" y="1622"/>
                    <a:pt x="678" y="1637"/>
                  </a:cubicBezTo>
                  <a:cubicBezTo>
                    <a:pt x="686" y="1652"/>
                    <a:pt x="710" y="1644"/>
                    <a:pt x="730" y="1645"/>
                  </a:cubicBezTo>
                  <a:cubicBezTo>
                    <a:pt x="749" y="1647"/>
                    <a:pt x="754" y="1640"/>
                    <a:pt x="758" y="1624"/>
                  </a:cubicBezTo>
                  <a:cubicBezTo>
                    <a:pt x="761" y="1607"/>
                    <a:pt x="794" y="1612"/>
                    <a:pt x="819" y="1607"/>
                  </a:cubicBezTo>
                  <a:cubicBezTo>
                    <a:pt x="844" y="1602"/>
                    <a:pt x="859" y="1602"/>
                    <a:pt x="862" y="1582"/>
                  </a:cubicBezTo>
                  <a:cubicBezTo>
                    <a:pt x="866" y="1561"/>
                    <a:pt x="866" y="1577"/>
                    <a:pt x="882" y="1589"/>
                  </a:cubicBezTo>
                  <a:cubicBezTo>
                    <a:pt x="899" y="1601"/>
                    <a:pt x="904" y="1601"/>
                    <a:pt x="912" y="1592"/>
                  </a:cubicBezTo>
                  <a:cubicBezTo>
                    <a:pt x="920" y="1584"/>
                    <a:pt x="932" y="1604"/>
                    <a:pt x="935" y="1624"/>
                  </a:cubicBezTo>
                  <a:cubicBezTo>
                    <a:pt x="938" y="1644"/>
                    <a:pt x="965" y="1624"/>
                    <a:pt x="972" y="1616"/>
                  </a:cubicBezTo>
                  <a:cubicBezTo>
                    <a:pt x="978" y="1607"/>
                    <a:pt x="972" y="1596"/>
                    <a:pt x="958" y="1592"/>
                  </a:cubicBezTo>
                  <a:cubicBezTo>
                    <a:pt x="945" y="1589"/>
                    <a:pt x="960" y="1566"/>
                    <a:pt x="962" y="1553"/>
                  </a:cubicBezTo>
                  <a:cubicBezTo>
                    <a:pt x="963" y="1539"/>
                    <a:pt x="939" y="1531"/>
                    <a:pt x="935" y="1509"/>
                  </a:cubicBezTo>
                  <a:cubicBezTo>
                    <a:pt x="932" y="1488"/>
                    <a:pt x="955" y="1506"/>
                    <a:pt x="962" y="1480"/>
                  </a:cubicBezTo>
                  <a:cubicBezTo>
                    <a:pt x="968" y="1453"/>
                    <a:pt x="990" y="1463"/>
                    <a:pt x="1009" y="1461"/>
                  </a:cubicBezTo>
                  <a:cubicBezTo>
                    <a:pt x="1028" y="1460"/>
                    <a:pt x="1021" y="1430"/>
                    <a:pt x="1016" y="1410"/>
                  </a:cubicBezTo>
                  <a:cubicBezTo>
                    <a:pt x="1012" y="1390"/>
                    <a:pt x="1046" y="1413"/>
                    <a:pt x="1058" y="1411"/>
                  </a:cubicBezTo>
                  <a:cubicBezTo>
                    <a:pt x="1070" y="1410"/>
                    <a:pt x="1073" y="1408"/>
                    <a:pt x="1073" y="1390"/>
                  </a:cubicBezTo>
                  <a:cubicBezTo>
                    <a:pt x="1073" y="1383"/>
                    <a:pt x="1075" y="1376"/>
                    <a:pt x="1077" y="1369"/>
                  </a:cubicBezTo>
                  <a:cubicBezTo>
                    <a:pt x="1076" y="1368"/>
                    <a:pt x="1075" y="1366"/>
                    <a:pt x="1075" y="1365"/>
                  </a:cubicBezTo>
                  <a:cubicBezTo>
                    <a:pt x="1073" y="1357"/>
                    <a:pt x="1046" y="1334"/>
                    <a:pt x="1036" y="1324"/>
                  </a:cubicBezTo>
                  <a:cubicBezTo>
                    <a:pt x="1025" y="1314"/>
                    <a:pt x="993" y="1309"/>
                    <a:pt x="992" y="1294"/>
                  </a:cubicBezTo>
                  <a:cubicBezTo>
                    <a:pt x="990" y="1279"/>
                    <a:pt x="967" y="1262"/>
                    <a:pt x="945" y="1256"/>
                  </a:cubicBezTo>
                  <a:cubicBezTo>
                    <a:pt x="924" y="1249"/>
                    <a:pt x="910" y="1234"/>
                    <a:pt x="912" y="1216"/>
                  </a:cubicBezTo>
                  <a:cubicBezTo>
                    <a:pt x="913" y="1198"/>
                    <a:pt x="885" y="1186"/>
                    <a:pt x="875" y="1169"/>
                  </a:cubicBezTo>
                  <a:cubicBezTo>
                    <a:pt x="866" y="1153"/>
                    <a:pt x="882" y="1146"/>
                    <a:pt x="882" y="1121"/>
                  </a:cubicBezTo>
                  <a:cubicBezTo>
                    <a:pt x="882" y="1096"/>
                    <a:pt x="854" y="1096"/>
                    <a:pt x="844" y="1080"/>
                  </a:cubicBezTo>
                  <a:cubicBezTo>
                    <a:pt x="834" y="1063"/>
                    <a:pt x="829" y="1042"/>
                    <a:pt x="844" y="1053"/>
                  </a:cubicBezTo>
                  <a:cubicBezTo>
                    <a:pt x="859" y="1065"/>
                    <a:pt x="871" y="1062"/>
                    <a:pt x="872" y="1053"/>
                  </a:cubicBezTo>
                  <a:cubicBezTo>
                    <a:pt x="874" y="1045"/>
                    <a:pt x="910" y="1042"/>
                    <a:pt x="912" y="1038"/>
                  </a:cubicBezTo>
                  <a:cubicBezTo>
                    <a:pt x="913" y="1034"/>
                    <a:pt x="945" y="1028"/>
                    <a:pt x="955" y="1037"/>
                  </a:cubicBezTo>
                  <a:cubicBezTo>
                    <a:pt x="965" y="1045"/>
                    <a:pt x="985" y="1005"/>
                    <a:pt x="998" y="1002"/>
                  </a:cubicBezTo>
                  <a:cubicBezTo>
                    <a:pt x="1012" y="999"/>
                    <a:pt x="1046" y="977"/>
                    <a:pt x="1055" y="965"/>
                  </a:cubicBezTo>
                  <a:cubicBezTo>
                    <a:pt x="1063" y="954"/>
                    <a:pt x="1104" y="972"/>
                    <a:pt x="1122" y="972"/>
                  </a:cubicBezTo>
                  <a:cubicBezTo>
                    <a:pt x="1140" y="972"/>
                    <a:pt x="1136" y="947"/>
                    <a:pt x="1125" y="932"/>
                  </a:cubicBezTo>
                  <a:cubicBezTo>
                    <a:pt x="1114" y="917"/>
                    <a:pt x="1138" y="899"/>
                    <a:pt x="1161" y="899"/>
                  </a:cubicBezTo>
                  <a:cubicBezTo>
                    <a:pt x="1184" y="899"/>
                    <a:pt x="1171" y="944"/>
                    <a:pt x="1182" y="947"/>
                  </a:cubicBezTo>
                  <a:cubicBezTo>
                    <a:pt x="1194" y="950"/>
                    <a:pt x="1214" y="927"/>
                    <a:pt x="1214" y="906"/>
                  </a:cubicBezTo>
                  <a:cubicBezTo>
                    <a:pt x="1214" y="893"/>
                    <a:pt x="1222" y="887"/>
                    <a:pt x="1229" y="884"/>
                  </a:cubicBezTo>
                  <a:cubicBezTo>
                    <a:pt x="1233" y="870"/>
                    <a:pt x="1246" y="840"/>
                    <a:pt x="1237" y="821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42" name="Google Shape;342;p50"/>
            <p:cNvSpPr/>
            <p:nvPr/>
          </p:nvSpPr>
          <p:spPr>
            <a:xfrm>
              <a:off x="-9944101" y="1390650"/>
              <a:ext cx="119063" cy="185738"/>
            </a:xfrm>
            <a:custGeom>
              <a:rect b="b" l="l" r="r" t="t"/>
              <a:pathLst>
                <a:path extrusionOk="0" h="180" w="116">
                  <a:moveTo>
                    <a:pt x="103" y="121"/>
                  </a:moveTo>
                  <a:cubicBezTo>
                    <a:pt x="116" y="111"/>
                    <a:pt x="105" y="105"/>
                    <a:pt x="76" y="90"/>
                  </a:cubicBezTo>
                  <a:cubicBezTo>
                    <a:pt x="48" y="75"/>
                    <a:pt x="58" y="65"/>
                    <a:pt x="58" y="48"/>
                  </a:cubicBezTo>
                  <a:cubicBezTo>
                    <a:pt x="58" y="41"/>
                    <a:pt x="56" y="30"/>
                    <a:pt x="53" y="21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2" y="23"/>
                    <a:pt x="32" y="0"/>
                    <a:pt x="25" y="23"/>
                  </a:cubicBezTo>
                  <a:cubicBezTo>
                    <a:pt x="18" y="47"/>
                    <a:pt x="3" y="34"/>
                    <a:pt x="2" y="65"/>
                  </a:cubicBezTo>
                  <a:cubicBezTo>
                    <a:pt x="0" y="96"/>
                    <a:pt x="15" y="108"/>
                    <a:pt x="17" y="121"/>
                  </a:cubicBezTo>
                  <a:cubicBezTo>
                    <a:pt x="18" y="129"/>
                    <a:pt x="16" y="146"/>
                    <a:pt x="14" y="161"/>
                  </a:cubicBezTo>
                  <a:cubicBezTo>
                    <a:pt x="31" y="163"/>
                    <a:pt x="43" y="170"/>
                    <a:pt x="45" y="174"/>
                  </a:cubicBezTo>
                  <a:cubicBezTo>
                    <a:pt x="48" y="180"/>
                    <a:pt x="73" y="164"/>
                    <a:pt x="85" y="171"/>
                  </a:cubicBezTo>
                  <a:cubicBezTo>
                    <a:pt x="89" y="146"/>
                    <a:pt x="97" y="126"/>
                    <a:pt x="103" y="121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43" name="Google Shape;343;p50"/>
            <p:cNvSpPr/>
            <p:nvPr/>
          </p:nvSpPr>
          <p:spPr>
            <a:xfrm>
              <a:off x="-7991476" y="234950"/>
              <a:ext cx="444500" cy="242888"/>
            </a:xfrm>
            <a:custGeom>
              <a:rect b="b" l="l" r="r" t="t"/>
              <a:pathLst>
                <a:path extrusionOk="0" h="236" w="434">
                  <a:moveTo>
                    <a:pt x="239" y="199"/>
                  </a:moveTo>
                  <a:cubicBezTo>
                    <a:pt x="308" y="196"/>
                    <a:pt x="387" y="236"/>
                    <a:pt x="434" y="214"/>
                  </a:cubicBezTo>
                  <a:cubicBezTo>
                    <a:pt x="425" y="213"/>
                    <a:pt x="415" y="211"/>
                    <a:pt x="406" y="204"/>
                  </a:cubicBezTo>
                  <a:cubicBezTo>
                    <a:pt x="382" y="186"/>
                    <a:pt x="420" y="140"/>
                    <a:pt x="425" y="131"/>
                  </a:cubicBezTo>
                  <a:cubicBezTo>
                    <a:pt x="430" y="123"/>
                    <a:pt x="431" y="103"/>
                    <a:pt x="410" y="85"/>
                  </a:cubicBezTo>
                  <a:cubicBezTo>
                    <a:pt x="388" y="67"/>
                    <a:pt x="410" y="85"/>
                    <a:pt x="406" y="65"/>
                  </a:cubicBezTo>
                  <a:cubicBezTo>
                    <a:pt x="403" y="45"/>
                    <a:pt x="395" y="53"/>
                    <a:pt x="385" y="45"/>
                  </a:cubicBezTo>
                  <a:cubicBezTo>
                    <a:pt x="375" y="37"/>
                    <a:pt x="342" y="43"/>
                    <a:pt x="322" y="52"/>
                  </a:cubicBezTo>
                  <a:cubicBezTo>
                    <a:pt x="302" y="60"/>
                    <a:pt x="295" y="45"/>
                    <a:pt x="277" y="23"/>
                  </a:cubicBezTo>
                  <a:cubicBezTo>
                    <a:pt x="259" y="2"/>
                    <a:pt x="244" y="14"/>
                    <a:pt x="23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24" y="10"/>
                    <a:pt x="215" y="17"/>
                    <a:pt x="217" y="35"/>
                  </a:cubicBezTo>
                  <a:cubicBezTo>
                    <a:pt x="220" y="67"/>
                    <a:pt x="209" y="79"/>
                    <a:pt x="176" y="83"/>
                  </a:cubicBezTo>
                  <a:cubicBezTo>
                    <a:pt x="143" y="88"/>
                    <a:pt x="107" y="77"/>
                    <a:pt x="62" y="69"/>
                  </a:cubicBezTo>
                  <a:cubicBezTo>
                    <a:pt x="17" y="61"/>
                    <a:pt x="45" y="102"/>
                    <a:pt x="22" y="158"/>
                  </a:cubicBezTo>
                  <a:cubicBezTo>
                    <a:pt x="15" y="176"/>
                    <a:pt x="8" y="185"/>
                    <a:pt x="0" y="190"/>
                  </a:cubicBezTo>
                  <a:cubicBezTo>
                    <a:pt x="35" y="193"/>
                    <a:pt x="46" y="189"/>
                    <a:pt x="96" y="199"/>
                  </a:cubicBezTo>
                  <a:cubicBezTo>
                    <a:pt x="146" y="209"/>
                    <a:pt x="163" y="203"/>
                    <a:pt x="239" y="199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44" name="Google Shape;344;p50"/>
            <p:cNvSpPr/>
            <p:nvPr/>
          </p:nvSpPr>
          <p:spPr>
            <a:xfrm>
              <a:off x="-6923088" y="-4351338"/>
              <a:ext cx="3263898" cy="7561262"/>
            </a:xfrm>
            <a:custGeom>
              <a:rect b="b" l="l" r="r" t="t"/>
              <a:pathLst>
                <a:path extrusionOk="0" h="7381" w="3186">
                  <a:moveTo>
                    <a:pt x="3113" y="5385"/>
                  </a:moveTo>
                  <a:cubicBezTo>
                    <a:pt x="3132" y="5373"/>
                    <a:pt x="3154" y="5373"/>
                    <a:pt x="3154" y="5373"/>
                  </a:cubicBezTo>
                  <a:cubicBezTo>
                    <a:pt x="3154" y="5373"/>
                    <a:pt x="3186" y="672"/>
                    <a:pt x="3154" y="673"/>
                  </a:cubicBezTo>
                  <a:cubicBezTo>
                    <a:pt x="3123" y="674"/>
                    <a:pt x="3112" y="702"/>
                    <a:pt x="3078" y="714"/>
                  </a:cubicBezTo>
                  <a:cubicBezTo>
                    <a:pt x="3044" y="727"/>
                    <a:pt x="3041" y="753"/>
                    <a:pt x="3019" y="766"/>
                  </a:cubicBezTo>
                  <a:cubicBezTo>
                    <a:pt x="2998" y="779"/>
                    <a:pt x="2988" y="802"/>
                    <a:pt x="2965" y="797"/>
                  </a:cubicBezTo>
                  <a:cubicBezTo>
                    <a:pt x="2943" y="792"/>
                    <a:pt x="2913" y="763"/>
                    <a:pt x="2906" y="761"/>
                  </a:cubicBezTo>
                  <a:cubicBezTo>
                    <a:pt x="2898" y="759"/>
                    <a:pt x="2900" y="773"/>
                    <a:pt x="2912" y="785"/>
                  </a:cubicBezTo>
                  <a:cubicBezTo>
                    <a:pt x="2925" y="797"/>
                    <a:pt x="2928" y="806"/>
                    <a:pt x="2928" y="828"/>
                  </a:cubicBezTo>
                  <a:cubicBezTo>
                    <a:pt x="2928" y="850"/>
                    <a:pt x="2949" y="846"/>
                    <a:pt x="2960" y="860"/>
                  </a:cubicBezTo>
                  <a:cubicBezTo>
                    <a:pt x="2972" y="874"/>
                    <a:pt x="2960" y="880"/>
                    <a:pt x="2954" y="868"/>
                  </a:cubicBezTo>
                  <a:cubicBezTo>
                    <a:pt x="2947" y="856"/>
                    <a:pt x="2930" y="859"/>
                    <a:pt x="2912" y="857"/>
                  </a:cubicBezTo>
                  <a:cubicBezTo>
                    <a:pt x="2895" y="855"/>
                    <a:pt x="2892" y="860"/>
                    <a:pt x="2874" y="865"/>
                  </a:cubicBezTo>
                  <a:cubicBezTo>
                    <a:pt x="2856" y="870"/>
                    <a:pt x="2845" y="881"/>
                    <a:pt x="2834" y="880"/>
                  </a:cubicBezTo>
                  <a:cubicBezTo>
                    <a:pt x="2822" y="880"/>
                    <a:pt x="2794" y="894"/>
                    <a:pt x="2795" y="920"/>
                  </a:cubicBezTo>
                  <a:cubicBezTo>
                    <a:pt x="2797" y="947"/>
                    <a:pt x="2807" y="949"/>
                    <a:pt x="2795" y="967"/>
                  </a:cubicBezTo>
                  <a:cubicBezTo>
                    <a:pt x="2784" y="986"/>
                    <a:pt x="2796" y="1008"/>
                    <a:pt x="2777" y="1035"/>
                  </a:cubicBezTo>
                  <a:cubicBezTo>
                    <a:pt x="2758" y="1063"/>
                    <a:pt x="2784" y="1068"/>
                    <a:pt x="2786" y="1106"/>
                  </a:cubicBezTo>
                  <a:cubicBezTo>
                    <a:pt x="2789" y="1144"/>
                    <a:pt x="2780" y="1118"/>
                    <a:pt x="2769" y="1139"/>
                  </a:cubicBezTo>
                  <a:cubicBezTo>
                    <a:pt x="2758" y="1161"/>
                    <a:pt x="2758" y="1149"/>
                    <a:pt x="2747" y="1137"/>
                  </a:cubicBezTo>
                  <a:cubicBezTo>
                    <a:pt x="2736" y="1124"/>
                    <a:pt x="2679" y="1157"/>
                    <a:pt x="2646" y="1176"/>
                  </a:cubicBezTo>
                  <a:cubicBezTo>
                    <a:pt x="2613" y="1195"/>
                    <a:pt x="2627" y="1175"/>
                    <a:pt x="2625" y="1155"/>
                  </a:cubicBezTo>
                  <a:cubicBezTo>
                    <a:pt x="2622" y="1135"/>
                    <a:pt x="2594" y="1161"/>
                    <a:pt x="2557" y="1159"/>
                  </a:cubicBezTo>
                  <a:cubicBezTo>
                    <a:pt x="2521" y="1157"/>
                    <a:pt x="2532" y="1138"/>
                    <a:pt x="2512" y="1119"/>
                  </a:cubicBezTo>
                  <a:cubicBezTo>
                    <a:pt x="2491" y="1100"/>
                    <a:pt x="2510" y="1093"/>
                    <a:pt x="2506" y="1073"/>
                  </a:cubicBezTo>
                  <a:cubicBezTo>
                    <a:pt x="2502" y="1053"/>
                    <a:pt x="2496" y="1039"/>
                    <a:pt x="2454" y="1025"/>
                  </a:cubicBezTo>
                  <a:cubicBezTo>
                    <a:pt x="2411" y="1011"/>
                    <a:pt x="2411" y="1004"/>
                    <a:pt x="2397" y="966"/>
                  </a:cubicBezTo>
                  <a:cubicBezTo>
                    <a:pt x="2384" y="928"/>
                    <a:pt x="2408" y="927"/>
                    <a:pt x="2426" y="914"/>
                  </a:cubicBezTo>
                  <a:cubicBezTo>
                    <a:pt x="2445" y="902"/>
                    <a:pt x="2454" y="906"/>
                    <a:pt x="2454" y="880"/>
                  </a:cubicBezTo>
                  <a:cubicBezTo>
                    <a:pt x="2454" y="855"/>
                    <a:pt x="2462" y="849"/>
                    <a:pt x="2483" y="835"/>
                  </a:cubicBezTo>
                  <a:cubicBezTo>
                    <a:pt x="2503" y="821"/>
                    <a:pt x="2546" y="847"/>
                    <a:pt x="2560" y="831"/>
                  </a:cubicBezTo>
                  <a:cubicBezTo>
                    <a:pt x="2574" y="816"/>
                    <a:pt x="2579" y="823"/>
                    <a:pt x="2618" y="828"/>
                  </a:cubicBezTo>
                  <a:cubicBezTo>
                    <a:pt x="2657" y="833"/>
                    <a:pt x="2644" y="822"/>
                    <a:pt x="2645" y="794"/>
                  </a:cubicBezTo>
                  <a:cubicBezTo>
                    <a:pt x="2647" y="766"/>
                    <a:pt x="2634" y="769"/>
                    <a:pt x="2625" y="740"/>
                  </a:cubicBezTo>
                  <a:cubicBezTo>
                    <a:pt x="2616" y="711"/>
                    <a:pt x="2625" y="724"/>
                    <a:pt x="2605" y="686"/>
                  </a:cubicBezTo>
                  <a:cubicBezTo>
                    <a:pt x="2585" y="649"/>
                    <a:pt x="2580" y="645"/>
                    <a:pt x="2557" y="622"/>
                  </a:cubicBezTo>
                  <a:cubicBezTo>
                    <a:pt x="2533" y="600"/>
                    <a:pt x="2539" y="594"/>
                    <a:pt x="2527" y="572"/>
                  </a:cubicBezTo>
                  <a:cubicBezTo>
                    <a:pt x="2516" y="549"/>
                    <a:pt x="2504" y="547"/>
                    <a:pt x="2450" y="540"/>
                  </a:cubicBezTo>
                  <a:cubicBezTo>
                    <a:pt x="2396" y="534"/>
                    <a:pt x="2395" y="538"/>
                    <a:pt x="2357" y="545"/>
                  </a:cubicBezTo>
                  <a:cubicBezTo>
                    <a:pt x="2320" y="553"/>
                    <a:pt x="2313" y="550"/>
                    <a:pt x="2271" y="535"/>
                  </a:cubicBezTo>
                  <a:cubicBezTo>
                    <a:pt x="2229" y="520"/>
                    <a:pt x="2211" y="500"/>
                    <a:pt x="2190" y="486"/>
                  </a:cubicBezTo>
                  <a:cubicBezTo>
                    <a:pt x="2168" y="471"/>
                    <a:pt x="2150" y="510"/>
                    <a:pt x="2171" y="515"/>
                  </a:cubicBezTo>
                  <a:cubicBezTo>
                    <a:pt x="2192" y="520"/>
                    <a:pt x="2301" y="665"/>
                    <a:pt x="2295" y="685"/>
                  </a:cubicBezTo>
                  <a:cubicBezTo>
                    <a:pt x="2289" y="705"/>
                    <a:pt x="2288" y="707"/>
                    <a:pt x="2289" y="729"/>
                  </a:cubicBezTo>
                  <a:cubicBezTo>
                    <a:pt x="2291" y="752"/>
                    <a:pt x="2298" y="768"/>
                    <a:pt x="2294" y="779"/>
                  </a:cubicBezTo>
                  <a:cubicBezTo>
                    <a:pt x="2289" y="791"/>
                    <a:pt x="2276" y="794"/>
                    <a:pt x="2279" y="811"/>
                  </a:cubicBezTo>
                  <a:cubicBezTo>
                    <a:pt x="2283" y="827"/>
                    <a:pt x="2299" y="830"/>
                    <a:pt x="2285" y="860"/>
                  </a:cubicBezTo>
                  <a:cubicBezTo>
                    <a:pt x="2271" y="889"/>
                    <a:pt x="2235" y="998"/>
                    <a:pt x="2233" y="1033"/>
                  </a:cubicBezTo>
                  <a:cubicBezTo>
                    <a:pt x="2231" y="1068"/>
                    <a:pt x="2260" y="1056"/>
                    <a:pt x="2272" y="1047"/>
                  </a:cubicBezTo>
                  <a:cubicBezTo>
                    <a:pt x="2284" y="1038"/>
                    <a:pt x="2318" y="1087"/>
                    <a:pt x="2333" y="1127"/>
                  </a:cubicBezTo>
                  <a:cubicBezTo>
                    <a:pt x="2347" y="1166"/>
                    <a:pt x="2345" y="1147"/>
                    <a:pt x="2345" y="1173"/>
                  </a:cubicBezTo>
                  <a:cubicBezTo>
                    <a:pt x="2345" y="1200"/>
                    <a:pt x="2334" y="1204"/>
                    <a:pt x="2334" y="1221"/>
                  </a:cubicBezTo>
                  <a:cubicBezTo>
                    <a:pt x="2334" y="1239"/>
                    <a:pt x="2333" y="1236"/>
                    <a:pt x="2323" y="1266"/>
                  </a:cubicBezTo>
                  <a:cubicBezTo>
                    <a:pt x="2313" y="1296"/>
                    <a:pt x="2291" y="1322"/>
                    <a:pt x="2289" y="1349"/>
                  </a:cubicBezTo>
                  <a:cubicBezTo>
                    <a:pt x="2286" y="1375"/>
                    <a:pt x="2302" y="1453"/>
                    <a:pt x="2299" y="1477"/>
                  </a:cubicBezTo>
                  <a:cubicBezTo>
                    <a:pt x="2297" y="1502"/>
                    <a:pt x="2285" y="1454"/>
                    <a:pt x="2281" y="1420"/>
                  </a:cubicBezTo>
                  <a:cubicBezTo>
                    <a:pt x="2277" y="1386"/>
                    <a:pt x="2248" y="1394"/>
                    <a:pt x="2240" y="1387"/>
                  </a:cubicBezTo>
                  <a:cubicBezTo>
                    <a:pt x="2231" y="1380"/>
                    <a:pt x="2208" y="1404"/>
                    <a:pt x="2194" y="1424"/>
                  </a:cubicBezTo>
                  <a:cubicBezTo>
                    <a:pt x="2180" y="1443"/>
                    <a:pt x="2183" y="1416"/>
                    <a:pt x="2192" y="1398"/>
                  </a:cubicBezTo>
                  <a:cubicBezTo>
                    <a:pt x="2200" y="1380"/>
                    <a:pt x="2228" y="1376"/>
                    <a:pt x="2229" y="1355"/>
                  </a:cubicBezTo>
                  <a:cubicBezTo>
                    <a:pt x="2230" y="1333"/>
                    <a:pt x="2214" y="1341"/>
                    <a:pt x="2198" y="1338"/>
                  </a:cubicBezTo>
                  <a:cubicBezTo>
                    <a:pt x="2182" y="1335"/>
                    <a:pt x="2182" y="1322"/>
                    <a:pt x="2173" y="1303"/>
                  </a:cubicBezTo>
                  <a:cubicBezTo>
                    <a:pt x="2163" y="1285"/>
                    <a:pt x="2153" y="1309"/>
                    <a:pt x="2133" y="1314"/>
                  </a:cubicBezTo>
                  <a:cubicBezTo>
                    <a:pt x="2113" y="1319"/>
                    <a:pt x="2090" y="1328"/>
                    <a:pt x="2084" y="1327"/>
                  </a:cubicBezTo>
                  <a:cubicBezTo>
                    <a:pt x="2077" y="1327"/>
                    <a:pt x="2085" y="1312"/>
                    <a:pt x="2084" y="1302"/>
                  </a:cubicBezTo>
                  <a:cubicBezTo>
                    <a:pt x="2083" y="1292"/>
                    <a:pt x="2063" y="1296"/>
                    <a:pt x="2047" y="1275"/>
                  </a:cubicBezTo>
                  <a:cubicBezTo>
                    <a:pt x="2032" y="1254"/>
                    <a:pt x="2026" y="1283"/>
                    <a:pt x="1998" y="1299"/>
                  </a:cubicBezTo>
                  <a:cubicBezTo>
                    <a:pt x="1971" y="1316"/>
                    <a:pt x="1973" y="1345"/>
                    <a:pt x="1957" y="1379"/>
                  </a:cubicBezTo>
                  <a:cubicBezTo>
                    <a:pt x="1941" y="1413"/>
                    <a:pt x="1876" y="1446"/>
                    <a:pt x="1855" y="1445"/>
                  </a:cubicBezTo>
                  <a:cubicBezTo>
                    <a:pt x="1833" y="1444"/>
                    <a:pt x="1825" y="1450"/>
                    <a:pt x="1811" y="1477"/>
                  </a:cubicBezTo>
                  <a:cubicBezTo>
                    <a:pt x="1797" y="1503"/>
                    <a:pt x="1779" y="1522"/>
                    <a:pt x="1748" y="1550"/>
                  </a:cubicBezTo>
                  <a:cubicBezTo>
                    <a:pt x="1717" y="1579"/>
                    <a:pt x="1698" y="1601"/>
                    <a:pt x="1693" y="1643"/>
                  </a:cubicBezTo>
                  <a:cubicBezTo>
                    <a:pt x="1688" y="1684"/>
                    <a:pt x="1733" y="1740"/>
                    <a:pt x="1765" y="1771"/>
                  </a:cubicBezTo>
                  <a:cubicBezTo>
                    <a:pt x="1798" y="1803"/>
                    <a:pt x="1783" y="1826"/>
                    <a:pt x="1790" y="1852"/>
                  </a:cubicBezTo>
                  <a:cubicBezTo>
                    <a:pt x="1798" y="1879"/>
                    <a:pt x="1784" y="1869"/>
                    <a:pt x="1772" y="1880"/>
                  </a:cubicBezTo>
                  <a:cubicBezTo>
                    <a:pt x="1760" y="1891"/>
                    <a:pt x="1770" y="1914"/>
                    <a:pt x="1765" y="1923"/>
                  </a:cubicBezTo>
                  <a:cubicBezTo>
                    <a:pt x="1760" y="1932"/>
                    <a:pt x="1739" y="1917"/>
                    <a:pt x="1729" y="1899"/>
                  </a:cubicBezTo>
                  <a:cubicBezTo>
                    <a:pt x="1719" y="1881"/>
                    <a:pt x="1711" y="1896"/>
                    <a:pt x="1694" y="1912"/>
                  </a:cubicBezTo>
                  <a:cubicBezTo>
                    <a:pt x="1677" y="1928"/>
                    <a:pt x="1633" y="1900"/>
                    <a:pt x="1606" y="1878"/>
                  </a:cubicBezTo>
                  <a:cubicBezTo>
                    <a:pt x="1579" y="1857"/>
                    <a:pt x="1534" y="1847"/>
                    <a:pt x="1522" y="1838"/>
                  </a:cubicBezTo>
                  <a:cubicBezTo>
                    <a:pt x="1511" y="1829"/>
                    <a:pt x="1523" y="1829"/>
                    <a:pt x="1472" y="1821"/>
                  </a:cubicBezTo>
                  <a:cubicBezTo>
                    <a:pt x="1420" y="1813"/>
                    <a:pt x="1449" y="1807"/>
                    <a:pt x="1429" y="1787"/>
                  </a:cubicBezTo>
                  <a:cubicBezTo>
                    <a:pt x="1408" y="1767"/>
                    <a:pt x="1414" y="1773"/>
                    <a:pt x="1405" y="1755"/>
                  </a:cubicBezTo>
                  <a:cubicBezTo>
                    <a:pt x="1397" y="1738"/>
                    <a:pt x="1327" y="1722"/>
                    <a:pt x="1305" y="1721"/>
                  </a:cubicBezTo>
                  <a:cubicBezTo>
                    <a:pt x="1283" y="1720"/>
                    <a:pt x="1297" y="1748"/>
                    <a:pt x="1298" y="1780"/>
                  </a:cubicBezTo>
                  <a:cubicBezTo>
                    <a:pt x="1298" y="1813"/>
                    <a:pt x="1271" y="1801"/>
                    <a:pt x="1264" y="1798"/>
                  </a:cubicBezTo>
                  <a:cubicBezTo>
                    <a:pt x="1258" y="1794"/>
                    <a:pt x="1244" y="1808"/>
                    <a:pt x="1250" y="1827"/>
                  </a:cubicBezTo>
                  <a:cubicBezTo>
                    <a:pt x="1256" y="1847"/>
                    <a:pt x="1278" y="1868"/>
                    <a:pt x="1307" y="1913"/>
                  </a:cubicBezTo>
                  <a:cubicBezTo>
                    <a:pt x="1336" y="1958"/>
                    <a:pt x="1328" y="1968"/>
                    <a:pt x="1368" y="1983"/>
                  </a:cubicBezTo>
                  <a:cubicBezTo>
                    <a:pt x="1408" y="1997"/>
                    <a:pt x="1395" y="1976"/>
                    <a:pt x="1419" y="1962"/>
                  </a:cubicBezTo>
                  <a:cubicBezTo>
                    <a:pt x="1443" y="1948"/>
                    <a:pt x="1425" y="1977"/>
                    <a:pt x="1443" y="1985"/>
                  </a:cubicBezTo>
                  <a:cubicBezTo>
                    <a:pt x="1460" y="1993"/>
                    <a:pt x="1454" y="2006"/>
                    <a:pt x="1443" y="2024"/>
                  </a:cubicBezTo>
                  <a:cubicBezTo>
                    <a:pt x="1433" y="2042"/>
                    <a:pt x="1455" y="2038"/>
                    <a:pt x="1463" y="2071"/>
                  </a:cubicBezTo>
                  <a:cubicBezTo>
                    <a:pt x="1472" y="2104"/>
                    <a:pt x="1453" y="2093"/>
                    <a:pt x="1454" y="2109"/>
                  </a:cubicBezTo>
                  <a:cubicBezTo>
                    <a:pt x="1456" y="2126"/>
                    <a:pt x="1425" y="2124"/>
                    <a:pt x="1405" y="2126"/>
                  </a:cubicBezTo>
                  <a:cubicBezTo>
                    <a:pt x="1384" y="2128"/>
                    <a:pt x="1381" y="2138"/>
                    <a:pt x="1380" y="2155"/>
                  </a:cubicBezTo>
                  <a:cubicBezTo>
                    <a:pt x="1380" y="2172"/>
                    <a:pt x="1366" y="2154"/>
                    <a:pt x="1355" y="2140"/>
                  </a:cubicBezTo>
                  <a:cubicBezTo>
                    <a:pt x="1343" y="2126"/>
                    <a:pt x="1346" y="2131"/>
                    <a:pt x="1314" y="2124"/>
                  </a:cubicBezTo>
                  <a:cubicBezTo>
                    <a:pt x="1283" y="2116"/>
                    <a:pt x="1274" y="2109"/>
                    <a:pt x="1243" y="2098"/>
                  </a:cubicBezTo>
                  <a:cubicBezTo>
                    <a:pt x="1211" y="2087"/>
                    <a:pt x="1218" y="2061"/>
                    <a:pt x="1204" y="2024"/>
                  </a:cubicBezTo>
                  <a:cubicBezTo>
                    <a:pt x="1190" y="1988"/>
                    <a:pt x="1198" y="2023"/>
                    <a:pt x="1177" y="2023"/>
                  </a:cubicBezTo>
                  <a:cubicBezTo>
                    <a:pt x="1157" y="2023"/>
                    <a:pt x="1167" y="2006"/>
                    <a:pt x="1140" y="1976"/>
                  </a:cubicBezTo>
                  <a:cubicBezTo>
                    <a:pt x="1113" y="1946"/>
                    <a:pt x="1124" y="1993"/>
                    <a:pt x="1081" y="1988"/>
                  </a:cubicBezTo>
                  <a:cubicBezTo>
                    <a:pt x="1038" y="1982"/>
                    <a:pt x="1048" y="1952"/>
                    <a:pt x="1030" y="1926"/>
                  </a:cubicBezTo>
                  <a:cubicBezTo>
                    <a:pt x="1011" y="1900"/>
                    <a:pt x="1050" y="1907"/>
                    <a:pt x="1040" y="1895"/>
                  </a:cubicBezTo>
                  <a:cubicBezTo>
                    <a:pt x="1031" y="1882"/>
                    <a:pt x="1037" y="1880"/>
                    <a:pt x="1035" y="1851"/>
                  </a:cubicBezTo>
                  <a:cubicBezTo>
                    <a:pt x="1032" y="1822"/>
                    <a:pt x="1048" y="1830"/>
                    <a:pt x="1035" y="1808"/>
                  </a:cubicBezTo>
                  <a:cubicBezTo>
                    <a:pt x="1021" y="1785"/>
                    <a:pt x="1020" y="1786"/>
                    <a:pt x="1021" y="1769"/>
                  </a:cubicBezTo>
                  <a:cubicBezTo>
                    <a:pt x="1021" y="1751"/>
                    <a:pt x="1015" y="1743"/>
                    <a:pt x="994" y="1719"/>
                  </a:cubicBezTo>
                  <a:cubicBezTo>
                    <a:pt x="973" y="1695"/>
                    <a:pt x="991" y="1692"/>
                    <a:pt x="974" y="1672"/>
                  </a:cubicBezTo>
                  <a:cubicBezTo>
                    <a:pt x="957" y="1652"/>
                    <a:pt x="972" y="1650"/>
                    <a:pt x="984" y="1646"/>
                  </a:cubicBezTo>
                  <a:cubicBezTo>
                    <a:pt x="996" y="1642"/>
                    <a:pt x="996" y="1624"/>
                    <a:pt x="1011" y="1589"/>
                  </a:cubicBezTo>
                  <a:cubicBezTo>
                    <a:pt x="1025" y="1553"/>
                    <a:pt x="1008" y="1552"/>
                    <a:pt x="1001" y="1535"/>
                  </a:cubicBezTo>
                  <a:cubicBezTo>
                    <a:pt x="995" y="1517"/>
                    <a:pt x="1020" y="1550"/>
                    <a:pt x="1026" y="1552"/>
                  </a:cubicBezTo>
                  <a:cubicBezTo>
                    <a:pt x="1033" y="1554"/>
                    <a:pt x="1032" y="1539"/>
                    <a:pt x="1032" y="1525"/>
                  </a:cubicBezTo>
                  <a:cubicBezTo>
                    <a:pt x="1032" y="1511"/>
                    <a:pt x="1030" y="1498"/>
                    <a:pt x="1014" y="1491"/>
                  </a:cubicBezTo>
                  <a:cubicBezTo>
                    <a:pt x="998" y="1483"/>
                    <a:pt x="1005" y="1478"/>
                    <a:pt x="1001" y="1443"/>
                  </a:cubicBezTo>
                  <a:cubicBezTo>
                    <a:pt x="996" y="1407"/>
                    <a:pt x="983" y="1422"/>
                    <a:pt x="970" y="1404"/>
                  </a:cubicBezTo>
                  <a:cubicBezTo>
                    <a:pt x="957" y="1387"/>
                    <a:pt x="938" y="1390"/>
                    <a:pt x="928" y="1382"/>
                  </a:cubicBezTo>
                  <a:cubicBezTo>
                    <a:pt x="919" y="1374"/>
                    <a:pt x="884" y="1369"/>
                    <a:pt x="866" y="1359"/>
                  </a:cubicBezTo>
                  <a:cubicBezTo>
                    <a:pt x="848" y="1349"/>
                    <a:pt x="854" y="1335"/>
                    <a:pt x="860" y="1322"/>
                  </a:cubicBezTo>
                  <a:cubicBezTo>
                    <a:pt x="865" y="1310"/>
                    <a:pt x="865" y="1300"/>
                    <a:pt x="862" y="1288"/>
                  </a:cubicBezTo>
                  <a:cubicBezTo>
                    <a:pt x="859" y="1277"/>
                    <a:pt x="837" y="1291"/>
                    <a:pt x="821" y="1288"/>
                  </a:cubicBezTo>
                  <a:cubicBezTo>
                    <a:pt x="804" y="1284"/>
                    <a:pt x="801" y="1273"/>
                    <a:pt x="805" y="1256"/>
                  </a:cubicBezTo>
                  <a:cubicBezTo>
                    <a:pt x="809" y="1239"/>
                    <a:pt x="820" y="1256"/>
                    <a:pt x="826" y="1241"/>
                  </a:cubicBezTo>
                  <a:cubicBezTo>
                    <a:pt x="831" y="1226"/>
                    <a:pt x="805" y="1232"/>
                    <a:pt x="787" y="1221"/>
                  </a:cubicBezTo>
                  <a:cubicBezTo>
                    <a:pt x="770" y="1210"/>
                    <a:pt x="767" y="1202"/>
                    <a:pt x="755" y="1194"/>
                  </a:cubicBezTo>
                  <a:cubicBezTo>
                    <a:pt x="743" y="1186"/>
                    <a:pt x="745" y="1188"/>
                    <a:pt x="743" y="1172"/>
                  </a:cubicBezTo>
                  <a:cubicBezTo>
                    <a:pt x="740" y="1157"/>
                    <a:pt x="736" y="1168"/>
                    <a:pt x="704" y="1154"/>
                  </a:cubicBezTo>
                  <a:cubicBezTo>
                    <a:pt x="671" y="1140"/>
                    <a:pt x="705" y="1137"/>
                    <a:pt x="709" y="1114"/>
                  </a:cubicBezTo>
                  <a:cubicBezTo>
                    <a:pt x="714" y="1091"/>
                    <a:pt x="698" y="1108"/>
                    <a:pt x="682" y="1088"/>
                  </a:cubicBezTo>
                  <a:cubicBezTo>
                    <a:pt x="666" y="1067"/>
                    <a:pt x="668" y="1084"/>
                    <a:pt x="650" y="1079"/>
                  </a:cubicBezTo>
                  <a:cubicBezTo>
                    <a:pt x="632" y="1074"/>
                    <a:pt x="624" y="1061"/>
                    <a:pt x="630" y="1059"/>
                  </a:cubicBezTo>
                  <a:cubicBezTo>
                    <a:pt x="636" y="1058"/>
                    <a:pt x="659" y="1061"/>
                    <a:pt x="675" y="1054"/>
                  </a:cubicBezTo>
                  <a:cubicBezTo>
                    <a:pt x="692" y="1046"/>
                    <a:pt x="690" y="1050"/>
                    <a:pt x="705" y="1059"/>
                  </a:cubicBezTo>
                  <a:cubicBezTo>
                    <a:pt x="719" y="1069"/>
                    <a:pt x="733" y="1064"/>
                    <a:pt x="735" y="1064"/>
                  </a:cubicBezTo>
                  <a:cubicBezTo>
                    <a:pt x="738" y="1064"/>
                    <a:pt x="767" y="1076"/>
                    <a:pt x="755" y="1084"/>
                  </a:cubicBezTo>
                  <a:cubicBezTo>
                    <a:pt x="743" y="1091"/>
                    <a:pt x="751" y="1102"/>
                    <a:pt x="758" y="1132"/>
                  </a:cubicBezTo>
                  <a:cubicBezTo>
                    <a:pt x="766" y="1163"/>
                    <a:pt x="803" y="1169"/>
                    <a:pt x="831" y="1202"/>
                  </a:cubicBezTo>
                  <a:cubicBezTo>
                    <a:pt x="860" y="1235"/>
                    <a:pt x="843" y="1195"/>
                    <a:pt x="849" y="1173"/>
                  </a:cubicBezTo>
                  <a:cubicBezTo>
                    <a:pt x="855" y="1152"/>
                    <a:pt x="870" y="1186"/>
                    <a:pt x="887" y="1210"/>
                  </a:cubicBezTo>
                  <a:cubicBezTo>
                    <a:pt x="904" y="1234"/>
                    <a:pt x="910" y="1211"/>
                    <a:pt x="917" y="1191"/>
                  </a:cubicBezTo>
                  <a:cubicBezTo>
                    <a:pt x="923" y="1171"/>
                    <a:pt x="931" y="1200"/>
                    <a:pt x="937" y="1221"/>
                  </a:cubicBezTo>
                  <a:cubicBezTo>
                    <a:pt x="943" y="1242"/>
                    <a:pt x="963" y="1221"/>
                    <a:pt x="970" y="1226"/>
                  </a:cubicBezTo>
                  <a:cubicBezTo>
                    <a:pt x="977" y="1231"/>
                    <a:pt x="962" y="1239"/>
                    <a:pt x="957" y="1259"/>
                  </a:cubicBezTo>
                  <a:cubicBezTo>
                    <a:pt x="953" y="1280"/>
                    <a:pt x="977" y="1285"/>
                    <a:pt x="998" y="1265"/>
                  </a:cubicBezTo>
                  <a:cubicBezTo>
                    <a:pt x="1019" y="1245"/>
                    <a:pt x="1017" y="1253"/>
                    <a:pt x="1035" y="1262"/>
                  </a:cubicBezTo>
                  <a:cubicBezTo>
                    <a:pt x="1054" y="1271"/>
                    <a:pt x="1069" y="1297"/>
                    <a:pt x="1082" y="1310"/>
                  </a:cubicBezTo>
                  <a:cubicBezTo>
                    <a:pt x="1094" y="1323"/>
                    <a:pt x="1114" y="1313"/>
                    <a:pt x="1167" y="1336"/>
                  </a:cubicBezTo>
                  <a:cubicBezTo>
                    <a:pt x="1220" y="1358"/>
                    <a:pt x="1223" y="1355"/>
                    <a:pt x="1283" y="1354"/>
                  </a:cubicBezTo>
                  <a:cubicBezTo>
                    <a:pt x="1342" y="1353"/>
                    <a:pt x="1334" y="1359"/>
                    <a:pt x="1384" y="1394"/>
                  </a:cubicBezTo>
                  <a:cubicBezTo>
                    <a:pt x="1434" y="1429"/>
                    <a:pt x="1443" y="1413"/>
                    <a:pt x="1494" y="1429"/>
                  </a:cubicBezTo>
                  <a:cubicBezTo>
                    <a:pt x="1545" y="1446"/>
                    <a:pt x="1573" y="1417"/>
                    <a:pt x="1622" y="1409"/>
                  </a:cubicBezTo>
                  <a:cubicBezTo>
                    <a:pt x="1671" y="1402"/>
                    <a:pt x="1661" y="1394"/>
                    <a:pt x="1699" y="1374"/>
                  </a:cubicBezTo>
                  <a:cubicBezTo>
                    <a:pt x="1737" y="1354"/>
                    <a:pt x="1767" y="1326"/>
                    <a:pt x="1785" y="1316"/>
                  </a:cubicBezTo>
                  <a:cubicBezTo>
                    <a:pt x="1803" y="1306"/>
                    <a:pt x="1842" y="1224"/>
                    <a:pt x="1866" y="1204"/>
                  </a:cubicBezTo>
                  <a:cubicBezTo>
                    <a:pt x="1890" y="1184"/>
                    <a:pt x="1899" y="1156"/>
                    <a:pt x="1898" y="1138"/>
                  </a:cubicBezTo>
                  <a:cubicBezTo>
                    <a:pt x="1897" y="1121"/>
                    <a:pt x="1915" y="1067"/>
                    <a:pt x="1912" y="1042"/>
                  </a:cubicBezTo>
                  <a:cubicBezTo>
                    <a:pt x="1909" y="1017"/>
                    <a:pt x="1908" y="1031"/>
                    <a:pt x="1886" y="1015"/>
                  </a:cubicBezTo>
                  <a:cubicBezTo>
                    <a:pt x="1865" y="998"/>
                    <a:pt x="1884" y="981"/>
                    <a:pt x="1889" y="958"/>
                  </a:cubicBezTo>
                  <a:cubicBezTo>
                    <a:pt x="1894" y="936"/>
                    <a:pt x="1889" y="948"/>
                    <a:pt x="1866" y="927"/>
                  </a:cubicBezTo>
                  <a:cubicBezTo>
                    <a:pt x="1844" y="906"/>
                    <a:pt x="1862" y="905"/>
                    <a:pt x="1871" y="883"/>
                  </a:cubicBezTo>
                  <a:cubicBezTo>
                    <a:pt x="1879" y="860"/>
                    <a:pt x="1868" y="868"/>
                    <a:pt x="1860" y="854"/>
                  </a:cubicBezTo>
                  <a:cubicBezTo>
                    <a:pt x="1852" y="840"/>
                    <a:pt x="1841" y="850"/>
                    <a:pt x="1832" y="835"/>
                  </a:cubicBezTo>
                  <a:cubicBezTo>
                    <a:pt x="1823" y="820"/>
                    <a:pt x="1818" y="824"/>
                    <a:pt x="1808" y="833"/>
                  </a:cubicBezTo>
                  <a:cubicBezTo>
                    <a:pt x="1798" y="842"/>
                    <a:pt x="1799" y="845"/>
                    <a:pt x="1786" y="831"/>
                  </a:cubicBezTo>
                  <a:cubicBezTo>
                    <a:pt x="1773" y="816"/>
                    <a:pt x="1785" y="811"/>
                    <a:pt x="1765" y="786"/>
                  </a:cubicBezTo>
                  <a:cubicBezTo>
                    <a:pt x="1745" y="760"/>
                    <a:pt x="1745" y="773"/>
                    <a:pt x="1732" y="757"/>
                  </a:cubicBezTo>
                  <a:cubicBezTo>
                    <a:pt x="1720" y="741"/>
                    <a:pt x="1728" y="729"/>
                    <a:pt x="1716" y="705"/>
                  </a:cubicBezTo>
                  <a:cubicBezTo>
                    <a:pt x="1703" y="680"/>
                    <a:pt x="1699" y="674"/>
                    <a:pt x="1699" y="699"/>
                  </a:cubicBezTo>
                  <a:cubicBezTo>
                    <a:pt x="1699" y="724"/>
                    <a:pt x="1705" y="735"/>
                    <a:pt x="1670" y="724"/>
                  </a:cubicBezTo>
                  <a:cubicBezTo>
                    <a:pt x="1635" y="714"/>
                    <a:pt x="1604" y="674"/>
                    <a:pt x="1578" y="644"/>
                  </a:cubicBezTo>
                  <a:cubicBezTo>
                    <a:pt x="1552" y="614"/>
                    <a:pt x="1547" y="623"/>
                    <a:pt x="1535" y="631"/>
                  </a:cubicBezTo>
                  <a:cubicBezTo>
                    <a:pt x="1522" y="638"/>
                    <a:pt x="1519" y="624"/>
                    <a:pt x="1497" y="588"/>
                  </a:cubicBezTo>
                  <a:cubicBezTo>
                    <a:pt x="1476" y="553"/>
                    <a:pt x="1436" y="525"/>
                    <a:pt x="1405" y="487"/>
                  </a:cubicBezTo>
                  <a:cubicBezTo>
                    <a:pt x="1373" y="450"/>
                    <a:pt x="1377" y="474"/>
                    <a:pt x="1347" y="435"/>
                  </a:cubicBezTo>
                  <a:cubicBezTo>
                    <a:pt x="1317" y="396"/>
                    <a:pt x="1237" y="383"/>
                    <a:pt x="1203" y="353"/>
                  </a:cubicBezTo>
                  <a:cubicBezTo>
                    <a:pt x="1169" y="323"/>
                    <a:pt x="1102" y="282"/>
                    <a:pt x="1084" y="274"/>
                  </a:cubicBezTo>
                  <a:cubicBezTo>
                    <a:pt x="1067" y="267"/>
                    <a:pt x="1072" y="289"/>
                    <a:pt x="1068" y="301"/>
                  </a:cubicBezTo>
                  <a:cubicBezTo>
                    <a:pt x="1064" y="312"/>
                    <a:pt x="1045" y="299"/>
                    <a:pt x="1032" y="291"/>
                  </a:cubicBezTo>
                  <a:cubicBezTo>
                    <a:pt x="1020" y="284"/>
                    <a:pt x="1007" y="272"/>
                    <a:pt x="993" y="277"/>
                  </a:cubicBezTo>
                  <a:cubicBezTo>
                    <a:pt x="979" y="282"/>
                    <a:pt x="963" y="273"/>
                    <a:pt x="946" y="262"/>
                  </a:cubicBezTo>
                  <a:cubicBezTo>
                    <a:pt x="928" y="252"/>
                    <a:pt x="916" y="258"/>
                    <a:pt x="897" y="255"/>
                  </a:cubicBezTo>
                  <a:cubicBezTo>
                    <a:pt x="878" y="252"/>
                    <a:pt x="883" y="254"/>
                    <a:pt x="865" y="265"/>
                  </a:cubicBezTo>
                  <a:cubicBezTo>
                    <a:pt x="846" y="276"/>
                    <a:pt x="856" y="298"/>
                    <a:pt x="845" y="311"/>
                  </a:cubicBezTo>
                  <a:cubicBezTo>
                    <a:pt x="833" y="323"/>
                    <a:pt x="837" y="300"/>
                    <a:pt x="837" y="287"/>
                  </a:cubicBezTo>
                  <a:cubicBezTo>
                    <a:pt x="837" y="275"/>
                    <a:pt x="833" y="279"/>
                    <a:pt x="822" y="262"/>
                  </a:cubicBezTo>
                  <a:cubicBezTo>
                    <a:pt x="811" y="246"/>
                    <a:pt x="837" y="238"/>
                    <a:pt x="846" y="232"/>
                  </a:cubicBezTo>
                  <a:cubicBezTo>
                    <a:pt x="854" y="225"/>
                    <a:pt x="846" y="215"/>
                    <a:pt x="817" y="210"/>
                  </a:cubicBezTo>
                  <a:cubicBezTo>
                    <a:pt x="789" y="205"/>
                    <a:pt x="799" y="227"/>
                    <a:pt x="781" y="230"/>
                  </a:cubicBezTo>
                  <a:cubicBezTo>
                    <a:pt x="763" y="233"/>
                    <a:pt x="785" y="221"/>
                    <a:pt x="784" y="206"/>
                  </a:cubicBezTo>
                  <a:cubicBezTo>
                    <a:pt x="783" y="191"/>
                    <a:pt x="758" y="202"/>
                    <a:pt x="751" y="195"/>
                  </a:cubicBezTo>
                  <a:cubicBezTo>
                    <a:pt x="743" y="189"/>
                    <a:pt x="719" y="194"/>
                    <a:pt x="700" y="194"/>
                  </a:cubicBezTo>
                  <a:cubicBezTo>
                    <a:pt x="682" y="193"/>
                    <a:pt x="688" y="180"/>
                    <a:pt x="683" y="170"/>
                  </a:cubicBezTo>
                  <a:cubicBezTo>
                    <a:pt x="678" y="160"/>
                    <a:pt x="666" y="165"/>
                    <a:pt x="655" y="164"/>
                  </a:cubicBezTo>
                  <a:cubicBezTo>
                    <a:pt x="644" y="162"/>
                    <a:pt x="639" y="152"/>
                    <a:pt x="646" y="148"/>
                  </a:cubicBezTo>
                  <a:cubicBezTo>
                    <a:pt x="654" y="144"/>
                    <a:pt x="650" y="130"/>
                    <a:pt x="649" y="121"/>
                  </a:cubicBezTo>
                  <a:cubicBezTo>
                    <a:pt x="648" y="112"/>
                    <a:pt x="666" y="122"/>
                    <a:pt x="683" y="133"/>
                  </a:cubicBezTo>
                  <a:cubicBezTo>
                    <a:pt x="700" y="144"/>
                    <a:pt x="750" y="150"/>
                    <a:pt x="784" y="136"/>
                  </a:cubicBezTo>
                  <a:cubicBezTo>
                    <a:pt x="818" y="121"/>
                    <a:pt x="779" y="102"/>
                    <a:pt x="776" y="92"/>
                  </a:cubicBezTo>
                  <a:cubicBezTo>
                    <a:pt x="773" y="82"/>
                    <a:pt x="769" y="76"/>
                    <a:pt x="743" y="72"/>
                  </a:cubicBezTo>
                  <a:cubicBezTo>
                    <a:pt x="718" y="68"/>
                    <a:pt x="709" y="73"/>
                    <a:pt x="705" y="53"/>
                  </a:cubicBezTo>
                  <a:cubicBezTo>
                    <a:pt x="701" y="34"/>
                    <a:pt x="675" y="39"/>
                    <a:pt x="659" y="21"/>
                  </a:cubicBezTo>
                  <a:cubicBezTo>
                    <a:pt x="642" y="4"/>
                    <a:pt x="646" y="3"/>
                    <a:pt x="624" y="1"/>
                  </a:cubicBezTo>
                  <a:cubicBezTo>
                    <a:pt x="602" y="0"/>
                    <a:pt x="617" y="28"/>
                    <a:pt x="644" y="51"/>
                  </a:cubicBezTo>
                  <a:cubicBezTo>
                    <a:pt x="671" y="74"/>
                    <a:pt x="641" y="69"/>
                    <a:pt x="631" y="63"/>
                  </a:cubicBezTo>
                  <a:cubicBezTo>
                    <a:pt x="620" y="56"/>
                    <a:pt x="612" y="48"/>
                    <a:pt x="598" y="46"/>
                  </a:cubicBezTo>
                  <a:cubicBezTo>
                    <a:pt x="584" y="44"/>
                    <a:pt x="593" y="87"/>
                    <a:pt x="610" y="108"/>
                  </a:cubicBezTo>
                  <a:cubicBezTo>
                    <a:pt x="627" y="129"/>
                    <a:pt x="606" y="119"/>
                    <a:pt x="585" y="116"/>
                  </a:cubicBezTo>
                  <a:cubicBezTo>
                    <a:pt x="564" y="114"/>
                    <a:pt x="557" y="131"/>
                    <a:pt x="555" y="123"/>
                  </a:cubicBezTo>
                  <a:cubicBezTo>
                    <a:pt x="554" y="115"/>
                    <a:pt x="554" y="94"/>
                    <a:pt x="531" y="82"/>
                  </a:cubicBezTo>
                  <a:cubicBezTo>
                    <a:pt x="509" y="71"/>
                    <a:pt x="491" y="79"/>
                    <a:pt x="481" y="73"/>
                  </a:cubicBezTo>
                  <a:cubicBezTo>
                    <a:pt x="486" y="108"/>
                    <a:pt x="511" y="158"/>
                    <a:pt x="492" y="171"/>
                  </a:cubicBezTo>
                  <a:cubicBezTo>
                    <a:pt x="473" y="184"/>
                    <a:pt x="460" y="198"/>
                    <a:pt x="430" y="171"/>
                  </a:cubicBezTo>
                  <a:cubicBezTo>
                    <a:pt x="400" y="145"/>
                    <a:pt x="407" y="115"/>
                    <a:pt x="400" y="145"/>
                  </a:cubicBezTo>
                  <a:cubicBezTo>
                    <a:pt x="394" y="175"/>
                    <a:pt x="380" y="228"/>
                    <a:pt x="367" y="231"/>
                  </a:cubicBezTo>
                  <a:cubicBezTo>
                    <a:pt x="354" y="234"/>
                    <a:pt x="301" y="257"/>
                    <a:pt x="294" y="271"/>
                  </a:cubicBezTo>
                  <a:cubicBezTo>
                    <a:pt x="287" y="284"/>
                    <a:pt x="244" y="374"/>
                    <a:pt x="231" y="374"/>
                  </a:cubicBezTo>
                  <a:cubicBezTo>
                    <a:pt x="220" y="374"/>
                    <a:pt x="194" y="393"/>
                    <a:pt x="194" y="369"/>
                  </a:cubicBezTo>
                  <a:cubicBezTo>
                    <a:pt x="178" y="379"/>
                    <a:pt x="159" y="393"/>
                    <a:pt x="148" y="407"/>
                  </a:cubicBezTo>
                  <a:cubicBezTo>
                    <a:pt x="128" y="433"/>
                    <a:pt x="161" y="437"/>
                    <a:pt x="194" y="447"/>
                  </a:cubicBezTo>
                  <a:cubicBezTo>
                    <a:pt x="228" y="457"/>
                    <a:pt x="178" y="493"/>
                    <a:pt x="158" y="543"/>
                  </a:cubicBezTo>
                  <a:cubicBezTo>
                    <a:pt x="138" y="593"/>
                    <a:pt x="184" y="579"/>
                    <a:pt x="188" y="652"/>
                  </a:cubicBezTo>
                  <a:cubicBezTo>
                    <a:pt x="191" y="725"/>
                    <a:pt x="221" y="699"/>
                    <a:pt x="267" y="725"/>
                  </a:cubicBezTo>
                  <a:cubicBezTo>
                    <a:pt x="314" y="752"/>
                    <a:pt x="304" y="795"/>
                    <a:pt x="308" y="815"/>
                  </a:cubicBezTo>
                  <a:cubicBezTo>
                    <a:pt x="312" y="835"/>
                    <a:pt x="367" y="855"/>
                    <a:pt x="377" y="871"/>
                  </a:cubicBezTo>
                  <a:cubicBezTo>
                    <a:pt x="387" y="888"/>
                    <a:pt x="307" y="1007"/>
                    <a:pt x="277" y="1054"/>
                  </a:cubicBezTo>
                  <a:cubicBezTo>
                    <a:pt x="248" y="1100"/>
                    <a:pt x="228" y="1117"/>
                    <a:pt x="248" y="1166"/>
                  </a:cubicBezTo>
                  <a:cubicBezTo>
                    <a:pt x="267" y="1216"/>
                    <a:pt x="354" y="1439"/>
                    <a:pt x="377" y="1511"/>
                  </a:cubicBezTo>
                  <a:cubicBezTo>
                    <a:pt x="400" y="1584"/>
                    <a:pt x="340" y="1545"/>
                    <a:pt x="330" y="1548"/>
                  </a:cubicBezTo>
                  <a:cubicBezTo>
                    <a:pt x="321" y="1551"/>
                    <a:pt x="321" y="1591"/>
                    <a:pt x="308" y="1624"/>
                  </a:cubicBezTo>
                  <a:cubicBezTo>
                    <a:pt x="295" y="1657"/>
                    <a:pt x="307" y="1674"/>
                    <a:pt x="337" y="1697"/>
                  </a:cubicBezTo>
                  <a:cubicBezTo>
                    <a:pt x="367" y="1720"/>
                    <a:pt x="324" y="1734"/>
                    <a:pt x="308" y="1752"/>
                  </a:cubicBezTo>
                  <a:cubicBezTo>
                    <a:pt x="292" y="1770"/>
                    <a:pt x="304" y="1810"/>
                    <a:pt x="364" y="1827"/>
                  </a:cubicBezTo>
                  <a:cubicBezTo>
                    <a:pt x="423" y="1843"/>
                    <a:pt x="390" y="1860"/>
                    <a:pt x="370" y="1906"/>
                  </a:cubicBezTo>
                  <a:cubicBezTo>
                    <a:pt x="350" y="1953"/>
                    <a:pt x="374" y="1949"/>
                    <a:pt x="387" y="1976"/>
                  </a:cubicBezTo>
                  <a:cubicBezTo>
                    <a:pt x="400" y="2002"/>
                    <a:pt x="423" y="2019"/>
                    <a:pt x="443" y="2066"/>
                  </a:cubicBezTo>
                  <a:cubicBezTo>
                    <a:pt x="463" y="2112"/>
                    <a:pt x="400" y="2135"/>
                    <a:pt x="354" y="2164"/>
                  </a:cubicBezTo>
                  <a:cubicBezTo>
                    <a:pt x="307" y="2193"/>
                    <a:pt x="390" y="2235"/>
                    <a:pt x="450" y="2255"/>
                  </a:cubicBezTo>
                  <a:cubicBezTo>
                    <a:pt x="510" y="2275"/>
                    <a:pt x="520" y="2338"/>
                    <a:pt x="551" y="2371"/>
                  </a:cubicBezTo>
                  <a:cubicBezTo>
                    <a:pt x="583" y="2405"/>
                    <a:pt x="543" y="2440"/>
                    <a:pt x="549" y="2503"/>
                  </a:cubicBezTo>
                  <a:cubicBezTo>
                    <a:pt x="556" y="2566"/>
                    <a:pt x="546" y="2547"/>
                    <a:pt x="490" y="2596"/>
                  </a:cubicBezTo>
                  <a:cubicBezTo>
                    <a:pt x="433" y="2646"/>
                    <a:pt x="440" y="2653"/>
                    <a:pt x="390" y="2726"/>
                  </a:cubicBezTo>
                  <a:cubicBezTo>
                    <a:pt x="340" y="2799"/>
                    <a:pt x="327" y="2819"/>
                    <a:pt x="304" y="2858"/>
                  </a:cubicBezTo>
                  <a:cubicBezTo>
                    <a:pt x="281" y="2898"/>
                    <a:pt x="221" y="2945"/>
                    <a:pt x="178" y="2991"/>
                  </a:cubicBezTo>
                  <a:cubicBezTo>
                    <a:pt x="135" y="3038"/>
                    <a:pt x="95" y="3077"/>
                    <a:pt x="64" y="3117"/>
                  </a:cubicBezTo>
                  <a:cubicBezTo>
                    <a:pt x="76" y="3128"/>
                    <a:pt x="109" y="3129"/>
                    <a:pt x="124" y="3115"/>
                  </a:cubicBezTo>
                  <a:cubicBezTo>
                    <a:pt x="138" y="3101"/>
                    <a:pt x="124" y="3087"/>
                    <a:pt x="150" y="3080"/>
                  </a:cubicBezTo>
                  <a:cubicBezTo>
                    <a:pt x="177" y="3072"/>
                    <a:pt x="169" y="3067"/>
                    <a:pt x="177" y="3056"/>
                  </a:cubicBezTo>
                  <a:cubicBezTo>
                    <a:pt x="184" y="3045"/>
                    <a:pt x="201" y="3071"/>
                    <a:pt x="186" y="3075"/>
                  </a:cubicBezTo>
                  <a:cubicBezTo>
                    <a:pt x="170" y="3080"/>
                    <a:pt x="171" y="3107"/>
                    <a:pt x="161" y="3105"/>
                  </a:cubicBezTo>
                  <a:cubicBezTo>
                    <a:pt x="151" y="3103"/>
                    <a:pt x="162" y="3130"/>
                    <a:pt x="178" y="3161"/>
                  </a:cubicBezTo>
                  <a:cubicBezTo>
                    <a:pt x="193" y="3192"/>
                    <a:pt x="207" y="3172"/>
                    <a:pt x="220" y="3195"/>
                  </a:cubicBezTo>
                  <a:cubicBezTo>
                    <a:pt x="233" y="3217"/>
                    <a:pt x="246" y="3218"/>
                    <a:pt x="280" y="3212"/>
                  </a:cubicBezTo>
                  <a:cubicBezTo>
                    <a:pt x="313" y="3207"/>
                    <a:pt x="306" y="3206"/>
                    <a:pt x="335" y="3206"/>
                  </a:cubicBezTo>
                  <a:cubicBezTo>
                    <a:pt x="364" y="3206"/>
                    <a:pt x="342" y="3248"/>
                    <a:pt x="365" y="3256"/>
                  </a:cubicBezTo>
                  <a:cubicBezTo>
                    <a:pt x="388" y="3265"/>
                    <a:pt x="400" y="3264"/>
                    <a:pt x="394" y="3280"/>
                  </a:cubicBezTo>
                  <a:cubicBezTo>
                    <a:pt x="387" y="3295"/>
                    <a:pt x="384" y="3297"/>
                    <a:pt x="379" y="3299"/>
                  </a:cubicBezTo>
                  <a:cubicBezTo>
                    <a:pt x="375" y="3300"/>
                    <a:pt x="385" y="3342"/>
                    <a:pt x="347" y="3287"/>
                  </a:cubicBezTo>
                  <a:cubicBezTo>
                    <a:pt x="309" y="3233"/>
                    <a:pt x="325" y="3274"/>
                    <a:pt x="296" y="3266"/>
                  </a:cubicBezTo>
                  <a:cubicBezTo>
                    <a:pt x="267" y="3259"/>
                    <a:pt x="259" y="3270"/>
                    <a:pt x="235" y="3272"/>
                  </a:cubicBezTo>
                  <a:cubicBezTo>
                    <a:pt x="212" y="3274"/>
                    <a:pt x="229" y="3300"/>
                    <a:pt x="209" y="3315"/>
                  </a:cubicBezTo>
                  <a:cubicBezTo>
                    <a:pt x="189" y="3331"/>
                    <a:pt x="191" y="3313"/>
                    <a:pt x="170" y="3294"/>
                  </a:cubicBezTo>
                  <a:cubicBezTo>
                    <a:pt x="149" y="3275"/>
                    <a:pt x="155" y="3311"/>
                    <a:pt x="152" y="3327"/>
                  </a:cubicBezTo>
                  <a:cubicBezTo>
                    <a:pt x="150" y="3344"/>
                    <a:pt x="134" y="3342"/>
                    <a:pt x="125" y="3332"/>
                  </a:cubicBezTo>
                  <a:cubicBezTo>
                    <a:pt x="116" y="3322"/>
                    <a:pt x="115" y="3308"/>
                    <a:pt x="92" y="3328"/>
                  </a:cubicBezTo>
                  <a:cubicBezTo>
                    <a:pt x="68" y="3348"/>
                    <a:pt x="95" y="3367"/>
                    <a:pt x="94" y="3386"/>
                  </a:cubicBezTo>
                  <a:cubicBezTo>
                    <a:pt x="93" y="3393"/>
                    <a:pt x="91" y="3399"/>
                    <a:pt x="88" y="3403"/>
                  </a:cubicBezTo>
                  <a:cubicBezTo>
                    <a:pt x="147" y="3438"/>
                    <a:pt x="96" y="3456"/>
                    <a:pt x="80" y="3467"/>
                  </a:cubicBezTo>
                  <a:cubicBezTo>
                    <a:pt x="60" y="3480"/>
                    <a:pt x="62" y="3519"/>
                    <a:pt x="44" y="3532"/>
                  </a:cubicBezTo>
                  <a:cubicBezTo>
                    <a:pt x="25" y="3546"/>
                    <a:pt x="30" y="3563"/>
                    <a:pt x="15" y="3593"/>
                  </a:cubicBezTo>
                  <a:cubicBezTo>
                    <a:pt x="0" y="3623"/>
                    <a:pt x="14" y="3633"/>
                    <a:pt x="24" y="3666"/>
                  </a:cubicBezTo>
                  <a:cubicBezTo>
                    <a:pt x="34" y="3699"/>
                    <a:pt x="14" y="3694"/>
                    <a:pt x="19" y="3738"/>
                  </a:cubicBezTo>
                  <a:cubicBezTo>
                    <a:pt x="24" y="3781"/>
                    <a:pt x="34" y="3787"/>
                    <a:pt x="58" y="3830"/>
                  </a:cubicBezTo>
                  <a:cubicBezTo>
                    <a:pt x="83" y="3874"/>
                    <a:pt x="44" y="3842"/>
                    <a:pt x="22" y="3851"/>
                  </a:cubicBezTo>
                  <a:cubicBezTo>
                    <a:pt x="7" y="3858"/>
                    <a:pt x="7" y="3878"/>
                    <a:pt x="4" y="3896"/>
                  </a:cubicBezTo>
                  <a:cubicBezTo>
                    <a:pt x="29" y="3910"/>
                    <a:pt x="24" y="3936"/>
                    <a:pt x="44" y="3948"/>
                  </a:cubicBezTo>
                  <a:cubicBezTo>
                    <a:pt x="67" y="3963"/>
                    <a:pt x="62" y="3968"/>
                    <a:pt x="63" y="3986"/>
                  </a:cubicBezTo>
                  <a:cubicBezTo>
                    <a:pt x="65" y="4005"/>
                    <a:pt x="48" y="4005"/>
                    <a:pt x="55" y="4024"/>
                  </a:cubicBezTo>
                  <a:cubicBezTo>
                    <a:pt x="62" y="4044"/>
                    <a:pt x="48" y="4046"/>
                    <a:pt x="40" y="4070"/>
                  </a:cubicBezTo>
                  <a:cubicBezTo>
                    <a:pt x="32" y="4094"/>
                    <a:pt x="50" y="4083"/>
                    <a:pt x="57" y="4081"/>
                  </a:cubicBezTo>
                  <a:cubicBezTo>
                    <a:pt x="63" y="4079"/>
                    <a:pt x="77" y="4094"/>
                    <a:pt x="73" y="4104"/>
                  </a:cubicBezTo>
                  <a:cubicBezTo>
                    <a:pt x="70" y="4114"/>
                    <a:pt x="73" y="4126"/>
                    <a:pt x="92" y="4141"/>
                  </a:cubicBezTo>
                  <a:cubicBezTo>
                    <a:pt x="110" y="4156"/>
                    <a:pt x="107" y="4179"/>
                    <a:pt x="116" y="4215"/>
                  </a:cubicBezTo>
                  <a:cubicBezTo>
                    <a:pt x="120" y="4234"/>
                    <a:pt x="117" y="4245"/>
                    <a:pt x="111" y="4249"/>
                  </a:cubicBezTo>
                  <a:cubicBezTo>
                    <a:pt x="130" y="4287"/>
                    <a:pt x="130" y="4287"/>
                    <a:pt x="130" y="4287"/>
                  </a:cubicBezTo>
                  <a:cubicBezTo>
                    <a:pt x="130" y="4287"/>
                    <a:pt x="141" y="4300"/>
                    <a:pt x="161" y="4287"/>
                  </a:cubicBezTo>
                  <a:cubicBezTo>
                    <a:pt x="181" y="4274"/>
                    <a:pt x="172" y="4275"/>
                    <a:pt x="194" y="4293"/>
                  </a:cubicBezTo>
                  <a:cubicBezTo>
                    <a:pt x="217" y="4311"/>
                    <a:pt x="203" y="4303"/>
                    <a:pt x="241" y="4305"/>
                  </a:cubicBezTo>
                  <a:cubicBezTo>
                    <a:pt x="278" y="4307"/>
                    <a:pt x="281" y="4307"/>
                    <a:pt x="283" y="4336"/>
                  </a:cubicBezTo>
                  <a:cubicBezTo>
                    <a:pt x="285" y="4365"/>
                    <a:pt x="283" y="4398"/>
                    <a:pt x="316" y="4372"/>
                  </a:cubicBezTo>
                  <a:cubicBezTo>
                    <a:pt x="349" y="4347"/>
                    <a:pt x="358" y="4314"/>
                    <a:pt x="391" y="4331"/>
                  </a:cubicBezTo>
                  <a:cubicBezTo>
                    <a:pt x="424" y="4349"/>
                    <a:pt x="418" y="4364"/>
                    <a:pt x="444" y="4372"/>
                  </a:cubicBezTo>
                  <a:cubicBezTo>
                    <a:pt x="471" y="4380"/>
                    <a:pt x="486" y="4362"/>
                    <a:pt x="486" y="4395"/>
                  </a:cubicBezTo>
                  <a:cubicBezTo>
                    <a:pt x="486" y="4429"/>
                    <a:pt x="462" y="4425"/>
                    <a:pt x="478" y="4459"/>
                  </a:cubicBezTo>
                  <a:cubicBezTo>
                    <a:pt x="493" y="4493"/>
                    <a:pt x="504" y="4519"/>
                    <a:pt x="495" y="4528"/>
                  </a:cubicBezTo>
                  <a:cubicBezTo>
                    <a:pt x="486" y="4537"/>
                    <a:pt x="449" y="4577"/>
                    <a:pt x="464" y="4587"/>
                  </a:cubicBezTo>
                  <a:cubicBezTo>
                    <a:pt x="480" y="4597"/>
                    <a:pt x="515" y="4606"/>
                    <a:pt x="515" y="4625"/>
                  </a:cubicBezTo>
                  <a:cubicBezTo>
                    <a:pt x="515" y="4645"/>
                    <a:pt x="504" y="4661"/>
                    <a:pt x="528" y="4676"/>
                  </a:cubicBezTo>
                  <a:cubicBezTo>
                    <a:pt x="553" y="4692"/>
                    <a:pt x="539" y="4703"/>
                    <a:pt x="555" y="4721"/>
                  </a:cubicBezTo>
                  <a:cubicBezTo>
                    <a:pt x="570" y="4738"/>
                    <a:pt x="588" y="4736"/>
                    <a:pt x="601" y="4756"/>
                  </a:cubicBezTo>
                  <a:cubicBezTo>
                    <a:pt x="615" y="4776"/>
                    <a:pt x="601" y="4785"/>
                    <a:pt x="601" y="4799"/>
                  </a:cubicBezTo>
                  <a:cubicBezTo>
                    <a:pt x="601" y="4813"/>
                    <a:pt x="604" y="4818"/>
                    <a:pt x="637" y="4825"/>
                  </a:cubicBezTo>
                  <a:cubicBezTo>
                    <a:pt x="670" y="4831"/>
                    <a:pt x="690" y="4829"/>
                    <a:pt x="690" y="4847"/>
                  </a:cubicBezTo>
                  <a:cubicBezTo>
                    <a:pt x="690" y="4864"/>
                    <a:pt x="688" y="4869"/>
                    <a:pt x="703" y="4886"/>
                  </a:cubicBezTo>
                  <a:cubicBezTo>
                    <a:pt x="719" y="4904"/>
                    <a:pt x="754" y="4924"/>
                    <a:pt x="721" y="4937"/>
                  </a:cubicBezTo>
                  <a:cubicBezTo>
                    <a:pt x="688" y="4951"/>
                    <a:pt x="679" y="4933"/>
                    <a:pt x="672" y="4959"/>
                  </a:cubicBezTo>
                  <a:cubicBezTo>
                    <a:pt x="666" y="4986"/>
                    <a:pt x="666" y="4986"/>
                    <a:pt x="666" y="4986"/>
                  </a:cubicBezTo>
                  <a:cubicBezTo>
                    <a:pt x="666" y="4986"/>
                    <a:pt x="617" y="4984"/>
                    <a:pt x="604" y="4964"/>
                  </a:cubicBezTo>
                  <a:cubicBezTo>
                    <a:pt x="590" y="4944"/>
                    <a:pt x="579" y="4955"/>
                    <a:pt x="564" y="4968"/>
                  </a:cubicBezTo>
                  <a:cubicBezTo>
                    <a:pt x="548" y="4982"/>
                    <a:pt x="513" y="4997"/>
                    <a:pt x="548" y="5028"/>
                  </a:cubicBezTo>
                  <a:cubicBezTo>
                    <a:pt x="584" y="5059"/>
                    <a:pt x="577" y="5048"/>
                    <a:pt x="584" y="5099"/>
                  </a:cubicBezTo>
                  <a:cubicBezTo>
                    <a:pt x="590" y="5150"/>
                    <a:pt x="601" y="5205"/>
                    <a:pt x="610" y="5212"/>
                  </a:cubicBezTo>
                  <a:cubicBezTo>
                    <a:pt x="612" y="5213"/>
                    <a:pt x="614" y="5216"/>
                    <a:pt x="615" y="5218"/>
                  </a:cubicBezTo>
                  <a:cubicBezTo>
                    <a:pt x="643" y="5224"/>
                    <a:pt x="643" y="5224"/>
                    <a:pt x="643" y="5224"/>
                  </a:cubicBezTo>
                  <a:cubicBezTo>
                    <a:pt x="643" y="5224"/>
                    <a:pt x="670" y="5247"/>
                    <a:pt x="670" y="5216"/>
                  </a:cubicBezTo>
                  <a:cubicBezTo>
                    <a:pt x="670" y="5185"/>
                    <a:pt x="690" y="5139"/>
                    <a:pt x="705" y="5152"/>
                  </a:cubicBezTo>
                  <a:cubicBezTo>
                    <a:pt x="719" y="5166"/>
                    <a:pt x="735" y="5193"/>
                    <a:pt x="755" y="5178"/>
                  </a:cubicBezTo>
                  <a:cubicBezTo>
                    <a:pt x="775" y="5163"/>
                    <a:pt x="782" y="5148"/>
                    <a:pt x="803" y="5150"/>
                  </a:cubicBezTo>
                  <a:cubicBezTo>
                    <a:pt x="824" y="5152"/>
                    <a:pt x="835" y="5171"/>
                    <a:pt x="851" y="5161"/>
                  </a:cubicBezTo>
                  <a:cubicBezTo>
                    <a:pt x="868" y="5150"/>
                    <a:pt x="869" y="5134"/>
                    <a:pt x="883" y="5153"/>
                  </a:cubicBezTo>
                  <a:cubicBezTo>
                    <a:pt x="897" y="5172"/>
                    <a:pt x="910" y="5154"/>
                    <a:pt x="918" y="5188"/>
                  </a:cubicBezTo>
                  <a:cubicBezTo>
                    <a:pt x="925" y="5222"/>
                    <a:pt x="900" y="5220"/>
                    <a:pt x="938" y="5241"/>
                  </a:cubicBezTo>
                  <a:cubicBezTo>
                    <a:pt x="975" y="5262"/>
                    <a:pt x="986" y="5283"/>
                    <a:pt x="960" y="5293"/>
                  </a:cubicBezTo>
                  <a:cubicBezTo>
                    <a:pt x="933" y="5302"/>
                    <a:pt x="913" y="5297"/>
                    <a:pt x="923" y="5314"/>
                  </a:cubicBezTo>
                  <a:cubicBezTo>
                    <a:pt x="934" y="5332"/>
                    <a:pt x="937" y="5352"/>
                    <a:pt x="934" y="5366"/>
                  </a:cubicBezTo>
                  <a:cubicBezTo>
                    <a:pt x="932" y="5380"/>
                    <a:pt x="925" y="5391"/>
                    <a:pt x="945" y="5395"/>
                  </a:cubicBezTo>
                  <a:cubicBezTo>
                    <a:pt x="965" y="5399"/>
                    <a:pt x="988" y="5394"/>
                    <a:pt x="999" y="5404"/>
                  </a:cubicBezTo>
                  <a:cubicBezTo>
                    <a:pt x="1010" y="5414"/>
                    <a:pt x="1038" y="5407"/>
                    <a:pt x="1047" y="5404"/>
                  </a:cubicBezTo>
                  <a:cubicBezTo>
                    <a:pt x="1056" y="5400"/>
                    <a:pt x="1070" y="5419"/>
                    <a:pt x="1074" y="5432"/>
                  </a:cubicBezTo>
                  <a:cubicBezTo>
                    <a:pt x="1077" y="5444"/>
                    <a:pt x="1089" y="5442"/>
                    <a:pt x="1103" y="5483"/>
                  </a:cubicBezTo>
                  <a:cubicBezTo>
                    <a:pt x="1116" y="5523"/>
                    <a:pt x="1079" y="5545"/>
                    <a:pt x="1093" y="5560"/>
                  </a:cubicBezTo>
                  <a:cubicBezTo>
                    <a:pt x="1108" y="5575"/>
                    <a:pt x="1128" y="5609"/>
                    <a:pt x="1147" y="5587"/>
                  </a:cubicBezTo>
                  <a:cubicBezTo>
                    <a:pt x="1166" y="5565"/>
                    <a:pt x="1206" y="5570"/>
                    <a:pt x="1214" y="5585"/>
                  </a:cubicBezTo>
                  <a:cubicBezTo>
                    <a:pt x="1221" y="5599"/>
                    <a:pt x="1250" y="5573"/>
                    <a:pt x="1258" y="5594"/>
                  </a:cubicBezTo>
                  <a:cubicBezTo>
                    <a:pt x="1265" y="5616"/>
                    <a:pt x="1282" y="5607"/>
                    <a:pt x="1292" y="5590"/>
                  </a:cubicBezTo>
                  <a:cubicBezTo>
                    <a:pt x="1302" y="5574"/>
                    <a:pt x="1316" y="5577"/>
                    <a:pt x="1337" y="5582"/>
                  </a:cubicBezTo>
                  <a:cubicBezTo>
                    <a:pt x="1359" y="5587"/>
                    <a:pt x="1367" y="5570"/>
                    <a:pt x="1371" y="5568"/>
                  </a:cubicBezTo>
                  <a:cubicBezTo>
                    <a:pt x="1375" y="5566"/>
                    <a:pt x="1395" y="5565"/>
                    <a:pt x="1396" y="5597"/>
                  </a:cubicBezTo>
                  <a:cubicBezTo>
                    <a:pt x="1397" y="5628"/>
                    <a:pt x="1432" y="5640"/>
                    <a:pt x="1440" y="5647"/>
                  </a:cubicBezTo>
                  <a:cubicBezTo>
                    <a:pt x="1448" y="5653"/>
                    <a:pt x="1473" y="5692"/>
                    <a:pt x="1481" y="5658"/>
                  </a:cubicBezTo>
                  <a:cubicBezTo>
                    <a:pt x="1489" y="5625"/>
                    <a:pt x="1512" y="5653"/>
                    <a:pt x="1519" y="5667"/>
                  </a:cubicBezTo>
                  <a:cubicBezTo>
                    <a:pt x="1526" y="5682"/>
                    <a:pt x="1553" y="5685"/>
                    <a:pt x="1561" y="5686"/>
                  </a:cubicBezTo>
                  <a:cubicBezTo>
                    <a:pt x="1570" y="5687"/>
                    <a:pt x="1598" y="5699"/>
                    <a:pt x="1604" y="5692"/>
                  </a:cubicBezTo>
                  <a:cubicBezTo>
                    <a:pt x="1611" y="5684"/>
                    <a:pt x="1618" y="5658"/>
                    <a:pt x="1622" y="5686"/>
                  </a:cubicBezTo>
                  <a:cubicBezTo>
                    <a:pt x="1626" y="5713"/>
                    <a:pt x="1629" y="5728"/>
                    <a:pt x="1643" y="5723"/>
                  </a:cubicBezTo>
                  <a:cubicBezTo>
                    <a:pt x="1656" y="5718"/>
                    <a:pt x="1667" y="5716"/>
                    <a:pt x="1677" y="5734"/>
                  </a:cubicBezTo>
                  <a:cubicBezTo>
                    <a:pt x="1686" y="5752"/>
                    <a:pt x="1708" y="5782"/>
                    <a:pt x="1721" y="5765"/>
                  </a:cubicBezTo>
                  <a:cubicBezTo>
                    <a:pt x="1735" y="5749"/>
                    <a:pt x="1747" y="5774"/>
                    <a:pt x="1745" y="5784"/>
                  </a:cubicBezTo>
                  <a:cubicBezTo>
                    <a:pt x="1744" y="5794"/>
                    <a:pt x="1732" y="5797"/>
                    <a:pt x="1740" y="5812"/>
                  </a:cubicBezTo>
                  <a:cubicBezTo>
                    <a:pt x="1749" y="5827"/>
                    <a:pt x="1731" y="5839"/>
                    <a:pt x="1713" y="5849"/>
                  </a:cubicBezTo>
                  <a:cubicBezTo>
                    <a:pt x="1695" y="5859"/>
                    <a:pt x="1667" y="5851"/>
                    <a:pt x="1673" y="5871"/>
                  </a:cubicBezTo>
                  <a:cubicBezTo>
                    <a:pt x="1680" y="5891"/>
                    <a:pt x="1690" y="5896"/>
                    <a:pt x="1711" y="5896"/>
                  </a:cubicBezTo>
                  <a:cubicBezTo>
                    <a:pt x="1733" y="5895"/>
                    <a:pt x="1740" y="5910"/>
                    <a:pt x="1721" y="5913"/>
                  </a:cubicBezTo>
                  <a:cubicBezTo>
                    <a:pt x="1702" y="5916"/>
                    <a:pt x="1659" y="5910"/>
                    <a:pt x="1670" y="5925"/>
                  </a:cubicBezTo>
                  <a:cubicBezTo>
                    <a:pt x="1681" y="5940"/>
                    <a:pt x="1674" y="5966"/>
                    <a:pt x="1700" y="5975"/>
                  </a:cubicBezTo>
                  <a:cubicBezTo>
                    <a:pt x="1725" y="5984"/>
                    <a:pt x="1730" y="6002"/>
                    <a:pt x="1725" y="6012"/>
                  </a:cubicBezTo>
                  <a:cubicBezTo>
                    <a:pt x="1719" y="6022"/>
                    <a:pt x="1715" y="6022"/>
                    <a:pt x="1720" y="6034"/>
                  </a:cubicBezTo>
                  <a:cubicBezTo>
                    <a:pt x="1725" y="6046"/>
                    <a:pt x="1703" y="6047"/>
                    <a:pt x="1699" y="6058"/>
                  </a:cubicBezTo>
                  <a:cubicBezTo>
                    <a:pt x="1695" y="6069"/>
                    <a:pt x="1695" y="6081"/>
                    <a:pt x="1697" y="6093"/>
                  </a:cubicBezTo>
                  <a:cubicBezTo>
                    <a:pt x="1700" y="6105"/>
                    <a:pt x="1699" y="6116"/>
                    <a:pt x="1674" y="6113"/>
                  </a:cubicBezTo>
                  <a:cubicBezTo>
                    <a:pt x="1649" y="6110"/>
                    <a:pt x="1618" y="6129"/>
                    <a:pt x="1597" y="6113"/>
                  </a:cubicBezTo>
                  <a:cubicBezTo>
                    <a:pt x="1576" y="6098"/>
                    <a:pt x="1559" y="6104"/>
                    <a:pt x="1556" y="6124"/>
                  </a:cubicBezTo>
                  <a:cubicBezTo>
                    <a:pt x="1554" y="6144"/>
                    <a:pt x="1542" y="6146"/>
                    <a:pt x="1532" y="6148"/>
                  </a:cubicBezTo>
                  <a:cubicBezTo>
                    <a:pt x="1522" y="6151"/>
                    <a:pt x="1503" y="6138"/>
                    <a:pt x="1497" y="6162"/>
                  </a:cubicBezTo>
                  <a:cubicBezTo>
                    <a:pt x="1492" y="6186"/>
                    <a:pt x="1477" y="6230"/>
                    <a:pt x="1482" y="6238"/>
                  </a:cubicBezTo>
                  <a:cubicBezTo>
                    <a:pt x="1485" y="6242"/>
                    <a:pt x="1485" y="6253"/>
                    <a:pt x="1484" y="6265"/>
                  </a:cubicBezTo>
                  <a:cubicBezTo>
                    <a:pt x="1488" y="6261"/>
                    <a:pt x="1491" y="6256"/>
                    <a:pt x="1496" y="6253"/>
                  </a:cubicBezTo>
                  <a:cubicBezTo>
                    <a:pt x="1508" y="6247"/>
                    <a:pt x="1523" y="6250"/>
                    <a:pt x="1541" y="6252"/>
                  </a:cubicBezTo>
                  <a:cubicBezTo>
                    <a:pt x="1560" y="6254"/>
                    <a:pt x="1572" y="6241"/>
                    <a:pt x="1584" y="6223"/>
                  </a:cubicBezTo>
                  <a:cubicBezTo>
                    <a:pt x="1597" y="6206"/>
                    <a:pt x="1623" y="6220"/>
                    <a:pt x="1631" y="6225"/>
                  </a:cubicBezTo>
                  <a:cubicBezTo>
                    <a:pt x="1639" y="6229"/>
                    <a:pt x="1638" y="6275"/>
                    <a:pt x="1611" y="6272"/>
                  </a:cubicBezTo>
                  <a:cubicBezTo>
                    <a:pt x="1584" y="6269"/>
                    <a:pt x="1572" y="6295"/>
                    <a:pt x="1554" y="6305"/>
                  </a:cubicBezTo>
                  <a:cubicBezTo>
                    <a:pt x="1535" y="6315"/>
                    <a:pt x="1534" y="6314"/>
                    <a:pt x="1508" y="6314"/>
                  </a:cubicBezTo>
                  <a:cubicBezTo>
                    <a:pt x="1483" y="6314"/>
                    <a:pt x="1527" y="6330"/>
                    <a:pt x="1539" y="6346"/>
                  </a:cubicBezTo>
                  <a:cubicBezTo>
                    <a:pt x="1551" y="6363"/>
                    <a:pt x="1529" y="6349"/>
                    <a:pt x="1502" y="6340"/>
                  </a:cubicBezTo>
                  <a:cubicBezTo>
                    <a:pt x="1474" y="6330"/>
                    <a:pt x="1481" y="6341"/>
                    <a:pt x="1458" y="6338"/>
                  </a:cubicBezTo>
                  <a:cubicBezTo>
                    <a:pt x="1436" y="6336"/>
                    <a:pt x="1432" y="6353"/>
                    <a:pt x="1431" y="6377"/>
                  </a:cubicBezTo>
                  <a:cubicBezTo>
                    <a:pt x="1430" y="6401"/>
                    <a:pt x="1448" y="6396"/>
                    <a:pt x="1461" y="6390"/>
                  </a:cubicBezTo>
                  <a:cubicBezTo>
                    <a:pt x="1473" y="6385"/>
                    <a:pt x="1482" y="6415"/>
                    <a:pt x="1497" y="6422"/>
                  </a:cubicBezTo>
                  <a:cubicBezTo>
                    <a:pt x="1513" y="6430"/>
                    <a:pt x="1534" y="6456"/>
                    <a:pt x="1535" y="6464"/>
                  </a:cubicBezTo>
                  <a:cubicBezTo>
                    <a:pt x="1536" y="6473"/>
                    <a:pt x="1500" y="6464"/>
                    <a:pt x="1489" y="6455"/>
                  </a:cubicBezTo>
                  <a:cubicBezTo>
                    <a:pt x="1478" y="6445"/>
                    <a:pt x="1466" y="6460"/>
                    <a:pt x="1453" y="6477"/>
                  </a:cubicBezTo>
                  <a:cubicBezTo>
                    <a:pt x="1440" y="6493"/>
                    <a:pt x="1450" y="6511"/>
                    <a:pt x="1417" y="6521"/>
                  </a:cubicBezTo>
                  <a:cubicBezTo>
                    <a:pt x="1385" y="6531"/>
                    <a:pt x="1420" y="6583"/>
                    <a:pt x="1424" y="6607"/>
                  </a:cubicBezTo>
                  <a:cubicBezTo>
                    <a:pt x="1429" y="6631"/>
                    <a:pt x="1390" y="6606"/>
                    <a:pt x="1371" y="6612"/>
                  </a:cubicBezTo>
                  <a:cubicBezTo>
                    <a:pt x="1352" y="6617"/>
                    <a:pt x="1361" y="6613"/>
                    <a:pt x="1298" y="6581"/>
                  </a:cubicBezTo>
                  <a:cubicBezTo>
                    <a:pt x="1235" y="6549"/>
                    <a:pt x="1293" y="6596"/>
                    <a:pt x="1309" y="6613"/>
                  </a:cubicBezTo>
                  <a:cubicBezTo>
                    <a:pt x="1326" y="6629"/>
                    <a:pt x="1294" y="6620"/>
                    <a:pt x="1284" y="6633"/>
                  </a:cubicBezTo>
                  <a:cubicBezTo>
                    <a:pt x="1274" y="6645"/>
                    <a:pt x="1296" y="6655"/>
                    <a:pt x="1314" y="6661"/>
                  </a:cubicBezTo>
                  <a:cubicBezTo>
                    <a:pt x="1331" y="6668"/>
                    <a:pt x="1366" y="6615"/>
                    <a:pt x="1357" y="6677"/>
                  </a:cubicBezTo>
                  <a:cubicBezTo>
                    <a:pt x="1348" y="6739"/>
                    <a:pt x="1401" y="6742"/>
                    <a:pt x="1422" y="6739"/>
                  </a:cubicBezTo>
                  <a:cubicBezTo>
                    <a:pt x="1443" y="6735"/>
                    <a:pt x="1456" y="6737"/>
                    <a:pt x="1475" y="6786"/>
                  </a:cubicBezTo>
                  <a:cubicBezTo>
                    <a:pt x="1494" y="6836"/>
                    <a:pt x="1520" y="6797"/>
                    <a:pt x="1540" y="6797"/>
                  </a:cubicBezTo>
                  <a:cubicBezTo>
                    <a:pt x="1560" y="6797"/>
                    <a:pt x="1674" y="6923"/>
                    <a:pt x="1698" y="6952"/>
                  </a:cubicBezTo>
                  <a:cubicBezTo>
                    <a:pt x="1716" y="6973"/>
                    <a:pt x="1720" y="6970"/>
                    <a:pt x="1731" y="6978"/>
                  </a:cubicBezTo>
                  <a:cubicBezTo>
                    <a:pt x="1731" y="6978"/>
                    <a:pt x="1731" y="6978"/>
                    <a:pt x="1731" y="6978"/>
                  </a:cubicBezTo>
                  <a:cubicBezTo>
                    <a:pt x="1731" y="6978"/>
                    <a:pt x="1745" y="6932"/>
                    <a:pt x="1765" y="6946"/>
                  </a:cubicBezTo>
                  <a:cubicBezTo>
                    <a:pt x="1785" y="6959"/>
                    <a:pt x="1809" y="6959"/>
                    <a:pt x="1829" y="6963"/>
                  </a:cubicBezTo>
                  <a:cubicBezTo>
                    <a:pt x="1849" y="6968"/>
                    <a:pt x="1873" y="6959"/>
                    <a:pt x="1895" y="6988"/>
                  </a:cubicBezTo>
                  <a:cubicBezTo>
                    <a:pt x="1917" y="7016"/>
                    <a:pt x="1937" y="7007"/>
                    <a:pt x="1962" y="7010"/>
                  </a:cubicBezTo>
                  <a:cubicBezTo>
                    <a:pt x="1986" y="7012"/>
                    <a:pt x="2030" y="6981"/>
                    <a:pt x="2068" y="7010"/>
                  </a:cubicBezTo>
                  <a:cubicBezTo>
                    <a:pt x="2105" y="7038"/>
                    <a:pt x="2156" y="7021"/>
                    <a:pt x="2161" y="7043"/>
                  </a:cubicBezTo>
                  <a:cubicBezTo>
                    <a:pt x="2165" y="7065"/>
                    <a:pt x="2203" y="7078"/>
                    <a:pt x="2229" y="7085"/>
                  </a:cubicBezTo>
                  <a:cubicBezTo>
                    <a:pt x="2256" y="7091"/>
                    <a:pt x="2225" y="7120"/>
                    <a:pt x="2254" y="7125"/>
                  </a:cubicBezTo>
                  <a:cubicBezTo>
                    <a:pt x="2282" y="7129"/>
                    <a:pt x="2326" y="7103"/>
                    <a:pt x="2344" y="7103"/>
                  </a:cubicBezTo>
                  <a:cubicBezTo>
                    <a:pt x="2362" y="7103"/>
                    <a:pt x="2382" y="7146"/>
                    <a:pt x="2393" y="7125"/>
                  </a:cubicBezTo>
                  <a:cubicBezTo>
                    <a:pt x="2404" y="7105"/>
                    <a:pt x="2417" y="7087"/>
                    <a:pt x="2435" y="7107"/>
                  </a:cubicBezTo>
                  <a:cubicBezTo>
                    <a:pt x="2453" y="7127"/>
                    <a:pt x="2490" y="7131"/>
                    <a:pt x="2503" y="7140"/>
                  </a:cubicBezTo>
                  <a:cubicBezTo>
                    <a:pt x="2517" y="7149"/>
                    <a:pt x="2479" y="7153"/>
                    <a:pt x="2503" y="7187"/>
                  </a:cubicBezTo>
                  <a:cubicBezTo>
                    <a:pt x="2528" y="7220"/>
                    <a:pt x="2581" y="7244"/>
                    <a:pt x="2601" y="7251"/>
                  </a:cubicBezTo>
                  <a:cubicBezTo>
                    <a:pt x="2621" y="7257"/>
                    <a:pt x="2621" y="7253"/>
                    <a:pt x="2638" y="7266"/>
                  </a:cubicBezTo>
                  <a:cubicBezTo>
                    <a:pt x="2656" y="7279"/>
                    <a:pt x="2672" y="7279"/>
                    <a:pt x="2685" y="7302"/>
                  </a:cubicBezTo>
                  <a:cubicBezTo>
                    <a:pt x="2698" y="7324"/>
                    <a:pt x="2702" y="7322"/>
                    <a:pt x="2716" y="7344"/>
                  </a:cubicBezTo>
                  <a:cubicBezTo>
                    <a:pt x="2729" y="7366"/>
                    <a:pt x="2736" y="7372"/>
                    <a:pt x="2762" y="7377"/>
                  </a:cubicBezTo>
                  <a:cubicBezTo>
                    <a:pt x="2789" y="7381"/>
                    <a:pt x="2798" y="7375"/>
                    <a:pt x="2809" y="7366"/>
                  </a:cubicBezTo>
                  <a:cubicBezTo>
                    <a:pt x="2820" y="7357"/>
                    <a:pt x="2815" y="7359"/>
                    <a:pt x="2842" y="7339"/>
                  </a:cubicBezTo>
                  <a:cubicBezTo>
                    <a:pt x="2859" y="7326"/>
                    <a:pt x="2874" y="7284"/>
                    <a:pt x="2894" y="7257"/>
                  </a:cubicBezTo>
                  <a:cubicBezTo>
                    <a:pt x="2885" y="7245"/>
                    <a:pt x="2884" y="7252"/>
                    <a:pt x="2873" y="7244"/>
                  </a:cubicBezTo>
                  <a:cubicBezTo>
                    <a:pt x="2859" y="7234"/>
                    <a:pt x="2788" y="7136"/>
                    <a:pt x="2785" y="7122"/>
                  </a:cubicBezTo>
                  <a:cubicBezTo>
                    <a:pt x="2783" y="7109"/>
                    <a:pt x="2785" y="7088"/>
                    <a:pt x="2775" y="7073"/>
                  </a:cubicBezTo>
                  <a:cubicBezTo>
                    <a:pt x="2766" y="7057"/>
                    <a:pt x="2754" y="7054"/>
                    <a:pt x="2757" y="7014"/>
                  </a:cubicBezTo>
                  <a:cubicBezTo>
                    <a:pt x="2759" y="6974"/>
                    <a:pt x="2761" y="6992"/>
                    <a:pt x="2752" y="6975"/>
                  </a:cubicBezTo>
                  <a:cubicBezTo>
                    <a:pt x="2743" y="6959"/>
                    <a:pt x="2743" y="6949"/>
                    <a:pt x="2751" y="6925"/>
                  </a:cubicBezTo>
                  <a:cubicBezTo>
                    <a:pt x="2759" y="6900"/>
                    <a:pt x="2730" y="6854"/>
                    <a:pt x="2706" y="6818"/>
                  </a:cubicBezTo>
                  <a:cubicBezTo>
                    <a:pt x="2681" y="6783"/>
                    <a:pt x="2686" y="6801"/>
                    <a:pt x="2654" y="6787"/>
                  </a:cubicBezTo>
                  <a:cubicBezTo>
                    <a:pt x="2622" y="6774"/>
                    <a:pt x="2642" y="6760"/>
                    <a:pt x="2645" y="6729"/>
                  </a:cubicBezTo>
                  <a:cubicBezTo>
                    <a:pt x="2648" y="6698"/>
                    <a:pt x="2691" y="6695"/>
                    <a:pt x="2709" y="6673"/>
                  </a:cubicBezTo>
                  <a:cubicBezTo>
                    <a:pt x="2727" y="6652"/>
                    <a:pt x="2739" y="6598"/>
                    <a:pt x="2752" y="6578"/>
                  </a:cubicBezTo>
                  <a:cubicBezTo>
                    <a:pt x="2766" y="6558"/>
                    <a:pt x="2754" y="6553"/>
                    <a:pt x="2761" y="6531"/>
                  </a:cubicBezTo>
                  <a:cubicBezTo>
                    <a:pt x="2768" y="6509"/>
                    <a:pt x="2773" y="6535"/>
                    <a:pt x="2788" y="6549"/>
                  </a:cubicBezTo>
                  <a:cubicBezTo>
                    <a:pt x="2802" y="6562"/>
                    <a:pt x="2799" y="6543"/>
                    <a:pt x="2821" y="6529"/>
                  </a:cubicBezTo>
                  <a:cubicBezTo>
                    <a:pt x="2843" y="6514"/>
                    <a:pt x="2858" y="6512"/>
                    <a:pt x="2867" y="6512"/>
                  </a:cubicBezTo>
                  <a:cubicBezTo>
                    <a:pt x="2876" y="6512"/>
                    <a:pt x="2889" y="6507"/>
                    <a:pt x="2889" y="6491"/>
                  </a:cubicBezTo>
                  <a:cubicBezTo>
                    <a:pt x="2889" y="6476"/>
                    <a:pt x="2906" y="6469"/>
                    <a:pt x="2959" y="6455"/>
                  </a:cubicBezTo>
                  <a:cubicBezTo>
                    <a:pt x="3012" y="6440"/>
                    <a:pt x="2977" y="6417"/>
                    <a:pt x="2938" y="6392"/>
                  </a:cubicBezTo>
                  <a:cubicBezTo>
                    <a:pt x="2899" y="6366"/>
                    <a:pt x="2900" y="6374"/>
                    <a:pt x="2889" y="6333"/>
                  </a:cubicBezTo>
                  <a:cubicBezTo>
                    <a:pt x="2878" y="6292"/>
                    <a:pt x="2915" y="6337"/>
                    <a:pt x="2949" y="6342"/>
                  </a:cubicBezTo>
                  <a:cubicBezTo>
                    <a:pt x="2983" y="6346"/>
                    <a:pt x="2961" y="6305"/>
                    <a:pt x="2935" y="6281"/>
                  </a:cubicBezTo>
                  <a:cubicBezTo>
                    <a:pt x="2908" y="6257"/>
                    <a:pt x="2890" y="6219"/>
                    <a:pt x="2868" y="6183"/>
                  </a:cubicBezTo>
                  <a:cubicBezTo>
                    <a:pt x="2846" y="6146"/>
                    <a:pt x="2824" y="6133"/>
                    <a:pt x="2808" y="6119"/>
                  </a:cubicBezTo>
                  <a:cubicBezTo>
                    <a:pt x="2791" y="6106"/>
                    <a:pt x="2759" y="6144"/>
                    <a:pt x="2731" y="6140"/>
                  </a:cubicBezTo>
                  <a:cubicBezTo>
                    <a:pt x="2704" y="6137"/>
                    <a:pt x="2712" y="6091"/>
                    <a:pt x="2700" y="6041"/>
                  </a:cubicBezTo>
                  <a:cubicBezTo>
                    <a:pt x="2688" y="5991"/>
                    <a:pt x="2659" y="6022"/>
                    <a:pt x="2624" y="6002"/>
                  </a:cubicBezTo>
                  <a:cubicBezTo>
                    <a:pt x="2589" y="5982"/>
                    <a:pt x="2642" y="5968"/>
                    <a:pt x="2638" y="5924"/>
                  </a:cubicBezTo>
                  <a:cubicBezTo>
                    <a:pt x="2635" y="5880"/>
                    <a:pt x="2658" y="5880"/>
                    <a:pt x="2684" y="5843"/>
                  </a:cubicBezTo>
                  <a:cubicBezTo>
                    <a:pt x="2709" y="5807"/>
                    <a:pt x="2679" y="5816"/>
                    <a:pt x="2663" y="5801"/>
                  </a:cubicBezTo>
                  <a:cubicBezTo>
                    <a:pt x="2646" y="5786"/>
                    <a:pt x="2667" y="5738"/>
                    <a:pt x="2670" y="5704"/>
                  </a:cubicBezTo>
                  <a:cubicBezTo>
                    <a:pt x="2674" y="5669"/>
                    <a:pt x="2708" y="5671"/>
                    <a:pt x="2728" y="5654"/>
                  </a:cubicBezTo>
                  <a:cubicBezTo>
                    <a:pt x="2748" y="5637"/>
                    <a:pt x="2735" y="5606"/>
                    <a:pt x="2747" y="5577"/>
                  </a:cubicBezTo>
                  <a:cubicBezTo>
                    <a:pt x="2759" y="5547"/>
                    <a:pt x="2783" y="5582"/>
                    <a:pt x="2815" y="5627"/>
                  </a:cubicBezTo>
                  <a:cubicBezTo>
                    <a:pt x="2847" y="5673"/>
                    <a:pt x="2865" y="5697"/>
                    <a:pt x="2909" y="5695"/>
                  </a:cubicBezTo>
                  <a:cubicBezTo>
                    <a:pt x="2953" y="5693"/>
                    <a:pt x="2949" y="5662"/>
                    <a:pt x="2940" y="5633"/>
                  </a:cubicBezTo>
                  <a:cubicBezTo>
                    <a:pt x="2931" y="5604"/>
                    <a:pt x="2923" y="5590"/>
                    <a:pt x="2916" y="5559"/>
                  </a:cubicBezTo>
                  <a:cubicBezTo>
                    <a:pt x="2909" y="5528"/>
                    <a:pt x="2916" y="5533"/>
                    <a:pt x="2930" y="5522"/>
                  </a:cubicBezTo>
                  <a:cubicBezTo>
                    <a:pt x="2945" y="5511"/>
                    <a:pt x="2948" y="5532"/>
                    <a:pt x="2961" y="5529"/>
                  </a:cubicBezTo>
                  <a:cubicBezTo>
                    <a:pt x="2975" y="5526"/>
                    <a:pt x="2970" y="5513"/>
                    <a:pt x="2994" y="5491"/>
                  </a:cubicBezTo>
                  <a:cubicBezTo>
                    <a:pt x="3019" y="5469"/>
                    <a:pt x="3019" y="5488"/>
                    <a:pt x="3023" y="5471"/>
                  </a:cubicBezTo>
                  <a:cubicBezTo>
                    <a:pt x="3028" y="5455"/>
                    <a:pt x="3013" y="5453"/>
                    <a:pt x="3009" y="5432"/>
                  </a:cubicBezTo>
                  <a:cubicBezTo>
                    <a:pt x="3004" y="5411"/>
                    <a:pt x="3036" y="5421"/>
                    <a:pt x="3053" y="5425"/>
                  </a:cubicBezTo>
                  <a:cubicBezTo>
                    <a:pt x="3070" y="5429"/>
                    <a:pt x="3069" y="5421"/>
                    <a:pt x="3069" y="5407"/>
                  </a:cubicBezTo>
                  <a:cubicBezTo>
                    <a:pt x="3069" y="5394"/>
                    <a:pt x="3094" y="5397"/>
                    <a:pt x="3113" y="5385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45" name="Google Shape;345;p50"/>
            <p:cNvSpPr/>
            <p:nvPr/>
          </p:nvSpPr>
          <p:spPr>
            <a:xfrm>
              <a:off x="-4687888" y="3192463"/>
              <a:ext cx="463550" cy="444500"/>
            </a:xfrm>
            <a:custGeom>
              <a:rect b="b" l="l" r="r" t="t"/>
              <a:pathLst>
                <a:path extrusionOk="0" h="433" w="452">
                  <a:moveTo>
                    <a:pt x="443" y="405"/>
                  </a:moveTo>
                  <a:cubicBezTo>
                    <a:pt x="452" y="399"/>
                    <a:pt x="443" y="382"/>
                    <a:pt x="425" y="364"/>
                  </a:cubicBezTo>
                  <a:cubicBezTo>
                    <a:pt x="408" y="347"/>
                    <a:pt x="425" y="336"/>
                    <a:pt x="425" y="320"/>
                  </a:cubicBezTo>
                  <a:cubicBezTo>
                    <a:pt x="425" y="305"/>
                    <a:pt x="394" y="294"/>
                    <a:pt x="355" y="274"/>
                  </a:cubicBezTo>
                  <a:cubicBezTo>
                    <a:pt x="316" y="254"/>
                    <a:pt x="328" y="252"/>
                    <a:pt x="319" y="236"/>
                  </a:cubicBezTo>
                  <a:cubicBezTo>
                    <a:pt x="310" y="221"/>
                    <a:pt x="350" y="218"/>
                    <a:pt x="355" y="202"/>
                  </a:cubicBezTo>
                  <a:cubicBezTo>
                    <a:pt x="359" y="185"/>
                    <a:pt x="328" y="168"/>
                    <a:pt x="295" y="143"/>
                  </a:cubicBezTo>
                  <a:cubicBezTo>
                    <a:pt x="262" y="119"/>
                    <a:pt x="295" y="110"/>
                    <a:pt x="295" y="92"/>
                  </a:cubicBezTo>
                  <a:cubicBezTo>
                    <a:pt x="295" y="75"/>
                    <a:pt x="275" y="59"/>
                    <a:pt x="262" y="51"/>
                  </a:cubicBezTo>
                  <a:cubicBezTo>
                    <a:pt x="248" y="42"/>
                    <a:pt x="251" y="48"/>
                    <a:pt x="251" y="30"/>
                  </a:cubicBezTo>
                  <a:cubicBezTo>
                    <a:pt x="251" y="26"/>
                    <a:pt x="249" y="20"/>
                    <a:pt x="246" y="15"/>
                  </a:cubicBezTo>
                  <a:cubicBezTo>
                    <a:pt x="243" y="19"/>
                    <a:pt x="238" y="19"/>
                    <a:pt x="229" y="14"/>
                  </a:cubicBezTo>
                  <a:cubicBezTo>
                    <a:pt x="202" y="0"/>
                    <a:pt x="131" y="2"/>
                    <a:pt x="114" y="14"/>
                  </a:cubicBezTo>
                  <a:cubicBezTo>
                    <a:pt x="100" y="23"/>
                    <a:pt x="33" y="3"/>
                    <a:pt x="0" y="23"/>
                  </a:cubicBezTo>
                  <a:cubicBezTo>
                    <a:pt x="3" y="26"/>
                    <a:pt x="5" y="27"/>
                    <a:pt x="14" y="33"/>
                  </a:cubicBezTo>
                  <a:cubicBezTo>
                    <a:pt x="29" y="43"/>
                    <a:pt x="27" y="35"/>
                    <a:pt x="28" y="49"/>
                  </a:cubicBezTo>
                  <a:cubicBezTo>
                    <a:pt x="29" y="64"/>
                    <a:pt x="29" y="60"/>
                    <a:pt x="42" y="75"/>
                  </a:cubicBezTo>
                  <a:cubicBezTo>
                    <a:pt x="54" y="89"/>
                    <a:pt x="59" y="97"/>
                    <a:pt x="54" y="116"/>
                  </a:cubicBezTo>
                  <a:cubicBezTo>
                    <a:pt x="48" y="134"/>
                    <a:pt x="26" y="124"/>
                    <a:pt x="39" y="158"/>
                  </a:cubicBezTo>
                  <a:cubicBezTo>
                    <a:pt x="53" y="191"/>
                    <a:pt x="37" y="222"/>
                    <a:pt x="63" y="226"/>
                  </a:cubicBezTo>
                  <a:cubicBezTo>
                    <a:pt x="88" y="231"/>
                    <a:pt x="122" y="217"/>
                    <a:pt x="139" y="234"/>
                  </a:cubicBezTo>
                  <a:cubicBezTo>
                    <a:pt x="151" y="246"/>
                    <a:pt x="189" y="265"/>
                    <a:pt x="197" y="285"/>
                  </a:cubicBezTo>
                  <a:cubicBezTo>
                    <a:pt x="218" y="298"/>
                    <a:pt x="238" y="355"/>
                    <a:pt x="262" y="370"/>
                  </a:cubicBezTo>
                  <a:cubicBezTo>
                    <a:pt x="289" y="388"/>
                    <a:pt x="299" y="420"/>
                    <a:pt x="331" y="422"/>
                  </a:cubicBezTo>
                  <a:cubicBezTo>
                    <a:pt x="363" y="424"/>
                    <a:pt x="375" y="431"/>
                    <a:pt x="394" y="429"/>
                  </a:cubicBezTo>
                  <a:cubicBezTo>
                    <a:pt x="405" y="427"/>
                    <a:pt x="416" y="431"/>
                    <a:pt x="425" y="433"/>
                  </a:cubicBezTo>
                  <a:cubicBezTo>
                    <a:pt x="426" y="418"/>
                    <a:pt x="437" y="409"/>
                    <a:pt x="443" y="405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t" bIns="108175" lIns="216350" spcFirstLastPara="1" rIns="216350" wrap="square" tIns="108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pSp>
        <p:nvGrpSpPr>
          <p:cNvPr id="346" name="Google Shape;346;p50"/>
          <p:cNvGrpSpPr/>
          <p:nvPr/>
        </p:nvGrpSpPr>
        <p:grpSpPr>
          <a:xfrm>
            <a:off x="8391343" y="1594187"/>
            <a:ext cx="3374107" cy="1687546"/>
            <a:chOff x="-66820" y="4592932"/>
            <a:chExt cx="4535700" cy="1760979"/>
          </a:xfrm>
        </p:grpSpPr>
        <p:sp>
          <p:nvSpPr>
            <p:cNvPr id="347" name="Google Shape;347;p50"/>
            <p:cNvSpPr txBox="1"/>
            <p:nvPr/>
          </p:nvSpPr>
          <p:spPr>
            <a:xfrm>
              <a:off x="980646" y="5294011"/>
              <a:ext cx="2633700" cy="105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0"/>
                <a:buFont typeface="Calibri"/>
                <a:buNone/>
              </a:pPr>
              <a:r>
                <a:rPr b="1" i="0" lang="en-GB" sz="60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$33B 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50"/>
            <p:cNvSpPr txBox="1"/>
            <p:nvPr/>
          </p:nvSpPr>
          <p:spPr>
            <a:xfrm>
              <a:off x="-66820" y="4592932"/>
              <a:ext cx="4535700" cy="67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0" i="0" lang="en-GB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European </a:t>
              </a:r>
              <a:r>
                <a:rPr b="1" i="0" lang="en-GB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Enterprise</a:t>
              </a:r>
              <a:r>
                <a:rPr b="0" i="0" lang="en-GB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i="0" lang="en-GB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Edge spending </a:t>
              </a:r>
              <a:r>
                <a:rPr b="0" i="0" lang="en-GB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 Europe approaching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9" name="Google Shape;349;p50"/>
          <p:cNvSpPr txBox="1"/>
          <p:nvPr/>
        </p:nvSpPr>
        <p:spPr>
          <a:xfrm>
            <a:off x="8545572" y="4832703"/>
            <a:ext cx="33744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Artificial Intelligence* </a:t>
            </a: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 the edge (by 2026)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</a:pPr>
            <a:r>
              <a:rPr b="1" i="0" lang="en-GB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12%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50"/>
          <p:cNvSpPr txBox="1"/>
          <p:nvPr/>
        </p:nvSpPr>
        <p:spPr>
          <a:xfrm>
            <a:off x="96558" y="984929"/>
            <a:ext cx="8313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European organizations are already using edge technologies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this number is expected to </a:t>
            </a:r>
            <a:r>
              <a:rPr b="1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double</a:t>
            </a: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over the next two years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50"/>
          <p:cNvSpPr txBox="1"/>
          <p:nvPr/>
        </p:nvSpPr>
        <p:spPr>
          <a:xfrm>
            <a:off x="670277" y="6566325"/>
            <a:ext cx="11413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Calibri"/>
              <a:buNone/>
            </a:pPr>
            <a:r>
              <a:rPr b="0" i="0" lang="en-GB" sz="13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Source: IDC Research - WW Edge Spending Guide, August 2022;</a:t>
            </a:r>
            <a:r>
              <a:rPr lang="en-GB" sz="13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IDC -  European Edge Market forecast 2022-2027, Oct 2023</a:t>
            </a:r>
            <a:endParaRPr sz="13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50"/>
          <p:cNvSpPr txBox="1"/>
          <p:nvPr/>
        </p:nvSpPr>
        <p:spPr>
          <a:xfrm>
            <a:off x="8471190" y="3422857"/>
            <a:ext cx="33744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Cloud Services*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(by 2026)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b="1" i="0" lang="en-GB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23%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3" name="Google Shape;353;p50"/>
          <p:cNvPicPr preferRelativeResize="0"/>
          <p:nvPr/>
        </p:nvPicPr>
        <p:blipFill rotWithShape="1">
          <a:blip r:embed="rId3">
            <a:alphaModFix/>
          </a:blip>
          <a:srcRect b="7857" l="0" r="0" t="19924"/>
          <a:stretch/>
        </p:blipFill>
        <p:spPr>
          <a:xfrm>
            <a:off x="867690" y="2651176"/>
            <a:ext cx="7222850" cy="331336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9"/>
              </a:srgbClr>
            </a:outerShdw>
          </a:effectLst>
        </p:spPr>
      </p:pic>
      <p:sp>
        <p:nvSpPr>
          <p:cNvPr id="354" name="Google Shape;354;p50"/>
          <p:cNvSpPr txBox="1"/>
          <p:nvPr/>
        </p:nvSpPr>
        <p:spPr>
          <a:xfrm>
            <a:off x="8600631" y="6215343"/>
            <a:ext cx="3336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*share of total Enterprise Edge spending</a:t>
            </a:r>
            <a:endParaRPr/>
          </a:p>
        </p:txBody>
      </p:sp>
      <p:pic>
        <p:nvPicPr>
          <p:cNvPr descr="A picture containing text, clipart&#10;&#10;Description automatically generated" id="355" name="Google Shape;355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43617" y="306002"/>
            <a:ext cx="1224784" cy="366702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50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57" name="Google Shape;357;p50"/>
          <p:cNvSpPr/>
          <p:nvPr/>
        </p:nvSpPr>
        <p:spPr>
          <a:xfrm>
            <a:off x="1514900" y="3137275"/>
            <a:ext cx="1765800" cy="588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50"/>
          <p:cNvSpPr/>
          <p:nvPr/>
        </p:nvSpPr>
        <p:spPr>
          <a:xfrm>
            <a:off x="1514900" y="3943025"/>
            <a:ext cx="1765800" cy="588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50"/>
          <p:cNvSpPr/>
          <p:nvPr/>
        </p:nvSpPr>
        <p:spPr>
          <a:xfrm>
            <a:off x="1819700" y="4748775"/>
            <a:ext cx="1765800" cy="588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1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6" name="Google Shape;366;p51"/>
          <p:cNvSpPr txBox="1"/>
          <p:nvPr>
            <p:ph type="title"/>
          </p:nvPr>
        </p:nvSpPr>
        <p:spPr>
          <a:xfrm>
            <a:off x="106680" y="273434"/>
            <a:ext cx="8821200" cy="38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AI-SPRINT problems solved</a:t>
            </a:r>
            <a:endParaRPr/>
          </a:p>
        </p:txBody>
      </p:sp>
      <p:sp>
        <p:nvSpPr>
          <p:cNvPr id="367" name="Google Shape;367;p51"/>
          <p:cNvSpPr txBox="1"/>
          <p:nvPr/>
        </p:nvSpPr>
        <p:spPr>
          <a:xfrm>
            <a:off x="363975" y="1055550"/>
            <a:ext cx="59313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Delivering AI applications at the edge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51"/>
          <p:cNvSpPr txBox="1"/>
          <p:nvPr/>
        </p:nvSpPr>
        <p:spPr>
          <a:xfrm>
            <a:off x="6801525" y="1054800"/>
            <a:ext cx="59313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performance guarantees to applications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51"/>
          <p:cNvSpPr txBox="1"/>
          <p:nvPr/>
        </p:nvSpPr>
        <p:spPr>
          <a:xfrm>
            <a:off x="4330350" y="6054225"/>
            <a:ext cx="59313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Secure application and data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0" name="Google Shape;37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375" y="1602775"/>
            <a:ext cx="3051574" cy="305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1612" y="3002650"/>
            <a:ext cx="3051574" cy="305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7675" y="1602000"/>
            <a:ext cx="3051574" cy="3051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52"/>
          <p:cNvPicPr preferRelativeResize="0"/>
          <p:nvPr/>
        </p:nvPicPr>
        <p:blipFill rotWithShape="1">
          <a:blip r:embed="rId3">
            <a:alphaModFix/>
          </a:blip>
          <a:srcRect b="37079" l="29463" r="34111" t="25290"/>
          <a:stretch/>
        </p:blipFill>
        <p:spPr>
          <a:xfrm>
            <a:off x="1525925" y="3051957"/>
            <a:ext cx="556175" cy="382356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52"/>
          <p:cNvSpPr/>
          <p:nvPr/>
        </p:nvSpPr>
        <p:spPr>
          <a:xfrm>
            <a:off x="1571150" y="3672950"/>
            <a:ext cx="40773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52"/>
          <p:cNvSpPr/>
          <p:nvPr/>
        </p:nvSpPr>
        <p:spPr>
          <a:xfrm>
            <a:off x="1525925" y="1329388"/>
            <a:ext cx="4077300" cy="2280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52"/>
          <p:cNvSpPr/>
          <p:nvPr/>
        </p:nvSpPr>
        <p:spPr>
          <a:xfrm>
            <a:off x="3704888" y="1568138"/>
            <a:ext cx="13431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52"/>
          <p:cNvSpPr/>
          <p:nvPr/>
        </p:nvSpPr>
        <p:spPr>
          <a:xfrm>
            <a:off x="6167775" y="1361775"/>
            <a:ext cx="4104000" cy="2280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52"/>
          <p:cNvSpPr txBox="1"/>
          <p:nvPr>
            <p:ph idx="12" type="sldNum"/>
          </p:nvPr>
        </p:nvSpPr>
        <p:spPr>
          <a:xfrm>
            <a:off x="30196" y="64498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84" name="Google Shape;384;p52"/>
          <p:cNvSpPr txBox="1"/>
          <p:nvPr>
            <p:ph type="title"/>
          </p:nvPr>
        </p:nvSpPr>
        <p:spPr>
          <a:xfrm>
            <a:off x="106680" y="273434"/>
            <a:ext cx="8821200" cy="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/>
              <a:t>AI-SPRINT </a:t>
            </a:r>
            <a:r>
              <a:rPr lang="en-GB"/>
              <a:t>toolchain</a:t>
            </a:r>
            <a:endParaRPr>
              <a:highlight>
                <a:srgbClr val="00FF00"/>
              </a:highlight>
            </a:endParaRPr>
          </a:p>
        </p:txBody>
      </p:sp>
      <p:sp>
        <p:nvSpPr>
          <p:cNvPr id="385" name="Google Shape;385;p52"/>
          <p:cNvSpPr/>
          <p:nvPr/>
        </p:nvSpPr>
        <p:spPr>
          <a:xfrm>
            <a:off x="1571000" y="4885850"/>
            <a:ext cx="2038500" cy="1542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52"/>
          <p:cNvSpPr/>
          <p:nvPr/>
        </p:nvSpPr>
        <p:spPr>
          <a:xfrm>
            <a:off x="6243975" y="4298125"/>
            <a:ext cx="34218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52"/>
          <p:cNvSpPr/>
          <p:nvPr/>
        </p:nvSpPr>
        <p:spPr>
          <a:xfrm>
            <a:off x="1571150" y="4282550"/>
            <a:ext cx="40773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Infrastructure Manager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52"/>
          <p:cNvSpPr/>
          <p:nvPr/>
        </p:nvSpPr>
        <p:spPr>
          <a:xfrm>
            <a:off x="3609500" y="4885200"/>
            <a:ext cx="2038500" cy="1542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Cloud Provider API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52"/>
          <p:cNvSpPr/>
          <p:nvPr/>
        </p:nvSpPr>
        <p:spPr>
          <a:xfrm>
            <a:off x="6243975" y="4901425"/>
            <a:ext cx="34218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VMs Cluster/Containers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52"/>
          <p:cNvSpPr/>
          <p:nvPr/>
        </p:nvSpPr>
        <p:spPr>
          <a:xfrm>
            <a:off x="6243975" y="3694825"/>
            <a:ext cx="11406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2"/>
          <p:cNvSpPr/>
          <p:nvPr/>
        </p:nvSpPr>
        <p:spPr>
          <a:xfrm>
            <a:off x="7384575" y="3694825"/>
            <a:ext cx="11406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SCAR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52"/>
          <p:cNvSpPr/>
          <p:nvPr/>
        </p:nvSpPr>
        <p:spPr>
          <a:xfrm>
            <a:off x="8525175" y="3694825"/>
            <a:ext cx="11406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Runtime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52"/>
          <p:cNvSpPr/>
          <p:nvPr/>
        </p:nvSpPr>
        <p:spPr>
          <a:xfrm>
            <a:off x="2186325" y="1566575"/>
            <a:ext cx="13431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52"/>
          <p:cNvSpPr/>
          <p:nvPr/>
        </p:nvSpPr>
        <p:spPr>
          <a:xfrm>
            <a:off x="3703200" y="2853625"/>
            <a:ext cx="13431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OSCAR-P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52"/>
          <p:cNvSpPr/>
          <p:nvPr/>
        </p:nvSpPr>
        <p:spPr>
          <a:xfrm>
            <a:off x="2186325" y="2846725"/>
            <a:ext cx="13431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52"/>
          <p:cNvSpPr txBox="1"/>
          <p:nvPr/>
        </p:nvSpPr>
        <p:spPr>
          <a:xfrm>
            <a:off x="2109638" y="10016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AI-SPRINT Studio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52"/>
          <p:cNvSpPr/>
          <p:nvPr/>
        </p:nvSpPr>
        <p:spPr>
          <a:xfrm>
            <a:off x="6202650" y="2194525"/>
            <a:ext cx="1343100" cy="510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Krake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52"/>
          <p:cNvSpPr/>
          <p:nvPr/>
        </p:nvSpPr>
        <p:spPr>
          <a:xfrm>
            <a:off x="9674950" y="3694825"/>
            <a:ext cx="601800" cy="1809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52"/>
          <p:cNvSpPr/>
          <p:nvPr/>
        </p:nvSpPr>
        <p:spPr>
          <a:xfrm>
            <a:off x="7545463" y="2194525"/>
            <a:ext cx="1343100" cy="510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52"/>
          <p:cNvSpPr/>
          <p:nvPr/>
        </p:nvSpPr>
        <p:spPr>
          <a:xfrm>
            <a:off x="6199200" y="2810350"/>
            <a:ext cx="40428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52"/>
          <p:cNvSpPr txBox="1"/>
          <p:nvPr/>
        </p:nvSpPr>
        <p:spPr>
          <a:xfrm>
            <a:off x="6707175" y="10299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AI-SPRINT Runtime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2" name="Google Shape;402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92562" y="2256521"/>
            <a:ext cx="1056086" cy="363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56775" y="3796125"/>
            <a:ext cx="925949" cy="38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68525" y="3796121"/>
            <a:ext cx="400200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52"/>
          <p:cNvPicPr preferRelativeResize="0"/>
          <p:nvPr/>
        </p:nvPicPr>
        <p:blipFill rotWithShape="1">
          <a:blip r:embed="rId7">
            <a:alphaModFix/>
          </a:blip>
          <a:srcRect b="36600" l="0" r="61066" t="0"/>
          <a:stretch/>
        </p:blipFill>
        <p:spPr>
          <a:xfrm>
            <a:off x="2109650" y="4380051"/>
            <a:ext cx="498872" cy="36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5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62200" y="5386324"/>
            <a:ext cx="1056099" cy="51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52"/>
          <p:cNvPicPr preferRelativeResize="0"/>
          <p:nvPr/>
        </p:nvPicPr>
        <p:blipFill rotWithShape="1">
          <a:blip r:embed="rId9">
            <a:alphaModFix/>
          </a:blip>
          <a:srcRect b="23776" l="0" r="0" t="29362"/>
          <a:stretch/>
        </p:blipFill>
        <p:spPr>
          <a:xfrm>
            <a:off x="7196900" y="4423524"/>
            <a:ext cx="1515950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5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945325" y="1667075"/>
            <a:ext cx="862249" cy="40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5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707026" y="3727600"/>
            <a:ext cx="776438" cy="3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52"/>
          <p:cNvPicPr preferRelativeResize="0"/>
          <p:nvPr/>
        </p:nvPicPr>
        <p:blipFill rotWithShape="1">
          <a:blip r:embed="rId11">
            <a:alphaModFix/>
          </a:blip>
          <a:srcRect b="27481" l="0" r="0" t="32592"/>
          <a:stretch/>
        </p:blipFill>
        <p:spPr>
          <a:xfrm rot="-5400000">
            <a:off x="9179926" y="4402198"/>
            <a:ext cx="1542700" cy="41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5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379313" y="5533308"/>
            <a:ext cx="498875" cy="27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5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812187" y="5980323"/>
            <a:ext cx="410650" cy="24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5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425500" y="5879644"/>
            <a:ext cx="601800" cy="17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5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425500" y="6152675"/>
            <a:ext cx="930726" cy="14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5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066750" y="5518847"/>
            <a:ext cx="276709" cy="276724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52"/>
          <p:cNvSpPr/>
          <p:nvPr/>
        </p:nvSpPr>
        <p:spPr>
          <a:xfrm>
            <a:off x="6243975" y="5510250"/>
            <a:ext cx="4077300" cy="863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7" name="Google Shape;417;p5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169700" y="5628621"/>
            <a:ext cx="498875" cy="27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5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8894025" y="5633372"/>
            <a:ext cx="276709" cy="27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5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213825" y="6014498"/>
            <a:ext cx="410650" cy="24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5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9320000" y="5699944"/>
            <a:ext cx="601800" cy="17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320000" y="5972975"/>
            <a:ext cx="930726" cy="14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52"/>
          <p:cNvPicPr preferRelativeResize="0"/>
          <p:nvPr/>
        </p:nvPicPr>
        <p:blipFill rotWithShape="1">
          <a:blip r:embed="rId17">
            <a:alphaModFix/>
          </a:blip>
          <a:srcRect b="34370" l="0" r="0" t="0"/>
          <a:stretch/>
        </p:blipFill>
        <p:spPr>
          <a:xfrm>
            <a:off x="6556200" y="5940000"/>
            <a:ext cx="368325" cy="3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2"/>
          <p:cNvPicPr preferRelativeResize="0"/>
          <p:nvPr/>
        </p:nvPicPr>
        <p:blipFill rotWithShape="1">
          <a:blip r:embed="rId18">
            <a:alphaModFix/>
          </a:blip>
          <a:srcRect b="28202" l="0" r="0" t="0"/>
          <a:stretch/>
        </p:blipFill>
        <p:spPr>
          <a:xfrm>
            <a:off x="6500542" y="5544000"/>
            <a:ext cx="458995" cy="350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52"/>
          <p:cNvPicPr preferRelativeResize="0"/>
          <p:nvPr/>
        </p:nvPicPr>
        <p:blipFill rotWithShape="1">
          <a:blip r:embed="rId19">
            <a:alphaModFix/>
          </a:blip>
          <a:srcRect b="46915" l="0" r="0" t="0"/>
          <a:stretch/>
        </p:blipFill>
        <p:spPr>
          <a:xfrm>
            <a:off x="7026999" y="5541000"/>
            <a:ext cx="489387" cy="3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52"/>
          <p:cNvPicPr preferRelativeResize="0"/>
          <p:nvPr/>
        </p:nvPicPr>
        <p:blipFill rotWithShape="1">
          <a:blip r:embed="rId20">
            <a:alphaModFix/>
          </a:blip>
          <a:srcRect b="35371" l="0" r="0" t="0"/>
          <a:stretch/>
        </p:blipFill>
        <p:spPr>
          <a:xfrm>
            <a:off x="7557125" y="5927478"/>
            <a:ext cx="391098" cy="3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52"/>
          <p:cNvPicPr preferRelativeResize="0"/>
          <p:nvPr/>
        </p:nvPicPr>
        <p:blipFill rotWithShape="1">
          <a:blip r:embed="rId21">
            <a:alphaModFix/>
          </a:blip>
          <a:srcRect b="44323" l="0" r="0" t="0"/>
          <a:stretch/>
        </p:blipFill>
        <p:spPr>
          <a:xfrm>
            <a:off x="7516385" y="5549162"/>
            <a:ext cx="489392" cy="3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52"/>
          <p:cNvPicPr preferRelativeResize="0"/>
          <p:nvPr/>
        </p:nvPicPr>
        <p:blipFill rotWithShape="1">
          <a:blip r:embed="rId22">
            <a:alphaModFix/>
          </a:blip>
          <a:srcRect b="45193" l="0" r="0" t="0"/>
          <a:stretch/>
        </p:blipFill>
        <p:spPr>
          <a:xfrm>
            <a:off x="6966174" y="5927480"/>
            <a:ext cx="556181" cy="350973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52"/>
          <p:cNvSpPr txBox="1"/>
          <p:nvPr/>
        </p:nvSpPr>
        <p:spPr>
          <a:xfrm>
            <a:off x="-647975" y="2370025"/>
            <a:ext cx="3000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Application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52"/>
          <p:cNvSpPr txBox="1"/>
          <p:nvPr/>
        </p:nvSpPr>
        <p:spPr>
          <a:xfrm>
            <a:off x="155400" y="5236700"/>
            <a:ext cx="13431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Application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Manager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0" name="Google Shape;430;p52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489641" y="1373520"/>
            <a:ext cx="742500" cy="939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52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419754" y="4313694"/>
            <a:ext cx="742500" cy="94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52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0836313" y="1384297"/>
            <a:ext cx="813465" cy="10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52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11342763" y="2073650"/>
            <a:ext cx="413201" cy="40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52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10752001" y="4410316"/>
            <a:ext cx="742500" cy="101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52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1327704" y="5170517"/>
            <a:ext cx="443354" cy="437442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52"/>
          <p:cNvSpPr txBox="1"/>
          <p:nvPr/>
        </p:nvSpPr>
        <p:spPr>
          <a:xfrm>
            <a:off x="10751993" y="5541588"/>
            <a:ext cx="122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End User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52"/>
          <p:cNvSpPr txBox="1"/>
          <p:nvPr/>
        </p:nvSpPr>
        <p:spPr>
          <a:xfrm>
            <a:off x="9709800" y="2370025"/>
            <a:ext cx="298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Infrastructure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Provider &amp; Sysops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" name="Google Shape;438;p52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4135375" y="3052121"/>
            <a:ext cx="459000" cy="342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52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3758272" y="5616800"/>
            <a:ext cx="498875" cy="16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52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8787472" y="5997800"/>
            <a:ext cx="498875" cy="166298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52"/>
          <p:cNvSpPr/>
          <p:nvPr/>
        </p:nvSpPr>
        <p:spPr>
          <a:xfrm>
            <a:off x="8895450" y="2194325"/>
            <a:ext cx="1343100" cy="510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2" name="Google Shape;442;p52"/>
          <p:cNvPicPr preferRelativeResize="0"/>
          <p:nvPr/>
        </p:nvPicPr>
        <p:blipFill rotWithShape="1">
          <a:blip r:embed="rId3">
            <a:alphaModFix/>
          </a:blip>
          <a:srcRect b="37079" l="29463" r="34111" t="25290"/>
          <a:stretch/>
        </p:blipFill>
        <p:spPr>
          <a:xfrm>
            <a:off x="7725775" y="5070869"/>
            <a:ext cx="556175" cy="38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52"/>
          <p:cNvPicPr preferRelativeResize="0"/>
          <p:nvPr/>
        </p:nvPicPr>
        <p:blipFill rotWithShape="1">
          <a:blip r:embed="rId31">
            <a:alphaModFix/>
          </a:blip>
          <a:srcRect b="31604" l="27839" r="22411" t="9178"/>
          <a:stretch/>
        </p:blipFill>
        <p:spPr>
          <a:xfrm>
            <a:off x="6348347" y="2203772"/>
            <a:ext cx="413199" cy="491802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52"/>
          <p:cNvSpPr/>
          <p:nvPr/>
        </p:nvSpPr>
        <p:spPr>
          <a:xfrm>
            <a:off x="6899213" y="1578438"/>
            <a:ext cx="1343100" cy="510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52"/>
          <p:cNvSpPr/>
          <p:nvPr/>
        </p:nvSpPr>
        <p:spPr>
          <a:xfrm>
            <a:off x="8242300" y="1578288"/>
            <a:ext cx="1343100" cy="510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endParaRPr b="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b="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</a:t>
            </a:r>
            <a:endParaRPr b="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6" name="Google Shape;446;p52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2369499" y="2867202"/>
            <a:ext cx="930725" cy="48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52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9042787" y="2273151"/>
            <a:ext cx="981898" cy="399932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52"/>
          <p:cNvSpPr/>
          <p:nvPr/>
        </p:nvSpPr>
        <p:spPr>
          <a:xfrm>
            <a:off x="2182100" y="2203775"/>
            <a:ext cx="1343100" cy="603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9" name="Google Shape;449;p52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2325610" y="2310388"/>
            <a:ext cx="1056086" cy="36303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52"/>
          <p:cNvSpPr/>
          <p:nvPr/>
        </p:nvSpPr>
        <p:spPr>
          <a:xfrm>
            <a:off x="3706100" y="2203775"/>
            <a:ext cx="1343100" cy="603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1" name="Google Shape;451;p52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3939902" y="2295650"/>
            <a:ext cx="813451" cy="461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52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8303662" y="1670685"/>
            <a:ext cx="1220400" cy="308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52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7042734" y="1670696"/>
            <a:ext cx="1056077" cy="383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52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7639824" y="2903518"/>
            <a:ext cx="1220398" cy="43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52"/>
          <p:cNvPicPr preferRelativeResize="0"/>
          <p:nvPr/>
        </p:nvPicPr>
        <p:blipFill rotWithShape="1">
          <a:blip r:embed="rId11">
            <a:alphaModFix/>
          </a:blip>
          <a:srcRect b="27477" l="0" r="0" t="32596"/>
          <a:stretch/>
        </p:blipFill>
        <p:spPr>
          <a:xfrm>
            <a:off x="2837501" y="3778010"/>
            <a:ext cx="1542701" cy="41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52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2248725" y="1654624"/>
            <a:ext cx="1220400" cy="466573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52"/>
          <p:cNvSpPr/>
          <p:nvPr/>
        </p:nvSpPr>
        <p:spPr>
          <a:xfrm>
            <a:off x="1857847" y="1454200"/>
            <a:ext cx="3421800" cy="86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32323"/>
              </a:solidFill>
            </a:endParaRPr>
          </a:p>
        </p:txBody>
      </p:sp>
      <p:sp>
        <p:nvSpPr>
          <p:cNvPr id="458" name="Google Shape;458;p52"/>
          <p:cNvSpPr/>
          <p:nvPr/>
        </p:nvSpPr>
        <p:spPr>
          <a:xfrm>
            <a:off x="1863301" y="2692300"/>
            <a:ext cx="3421800" cy="86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32323"/>
              </a:solidFill>
            </a:endParaRPr>
          </a:p>
        </p:txBody>
      </p:sp>
      <p:sp>
        <p:nvSpPr>
          <p:cNvPr id="459" name="Google Shape;459;p52"/>
          <p:cNvSpPr/>
          <p:nvPr/>
        </p:nvSpPr>
        <p:spPr>
          <a:xfrm>
            <a:off x="1941075" y="2130525"/>
            <a:ext cx="1763700" cy="773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32323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53"/>
          <p:cNvPicPr preferRelativeResize="0"/>
          <p:nvPr/>
        </p:nvPicPr>
        <p:blipFill rotWithShape="1">
          <a:blip r:embed="rId3">
            <a:alphaModFix/>
          </a:blip>
          <a:srcRect b="37079" l="29463" r="34111" t="25290"/>
          <a:stretch/>
        </p:blipFill>
        <p:spPr>
          <a:xfrm>
            <a:off x="1525925" y="3051957"/>
            <a:ext cx="556175" cy="382356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53"/>
          <p:cNvSpPr/>
          <p:nvPr/>
        </p:nvSpPr>
        <p:spPr>
          <a:xfrm>
            <a:off x="1571150" y="3672950"/>
            <a:ext cx="40773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53"/>
          <p:cNvSpPr/>
          <p:nvPr/>
        </p:nvSpPr>
        <p:spPr>
          <a:xfrm>
            <a:off x="1525925" y="1329388"/>
            <a:ext cx="4077300" cy="2280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53"/>
          <p:cNvSpPr/>
          <p:nvPr/>
        </p:nvSpPr>
        <p:spPr>
          <a:xfrm>
            <a:off x="3704888" y="1568138"/>
            <a:ext cx="13431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53"/>
          <p:cNvSpPr/>
          <p:nvPr/>
        </p:nvSpPr>
        <p:spPr>
          <a:xfrm>
            <a:off x="6167775" y="1361775"/>
            <a:ext cx="4104000" cy="2280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53"/>
          <p:cNvSpPr txBox="1"/>
          <p:nvPr>
            <p:ph idx="12" type="sldNum"/>
          </p:nvPr>
        </p:nvSpPr>
        <p:spPr>
          <a:xfrm>
            <a:off x="30196" y="64498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71" name="Google Shape;471;p53"/>
          <p:cNvSpPr txBox="1"/>
          <p:nvPr>
            <p:ph type="title"/>
          </p:nvPr>
        </p:nvSpPr>
        <p:spPr>
          <a:xfrm>
            <a:off x="106680" y="273434"/>
            <a:ext cx="8821200" cy="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/>
              <a:t>AI-SPRINT </a:t>
            </a:r>
            <a:r>
              <a:rPr lang="en-GB"/>
              <a:t>toolchain</a:t>
            </a:r>
            <a:endParaRPr>
              <a:highlight>
                <a:srgbClr val="00FF00"/>
              </a:highlight>
            </a:endParaRPr>
          </a:p>
        </p:txBody>
      </p:sp>
      <p:sp>
        <p:nvSpPr>
          <p:cNvPr id="472" name="Google Shape;472;p53"/>
          <p:cNvSpPr/>
          <p:nvPr/>
        </p:nvSpPr>
        <p:spPr>
          <a:xfrm>
            <a:off x="1571000" y="4885850"/>
            <a:ext cx="2038500" cy="1542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53"/>
          <p:cNvSpPr/>
          <p:nvPr/>
        </p:nvSpPr>
        <p:spPr>
          <a:xfrm>
            <a:off x="6243975" y="4298125"/>
            <a:ext cx="34218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53"/>
          <p:cNvSpPr/>
          <p:nvPr/>
        </p:nvSpPr>
        <p:spPr>
          <a:xfrm>
            <a:off x="1571150" y="4282550"/>
            <a:ext cx="40773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Infrastructure Manager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53"/>
          <p:cNvSpPr/>
          <p:nvPr/>
        </p:nvSpPr>
        <p:spPr>
          <a:xfrm>
            <a:off x="3609500" y="4885200"/>
            <a:ext cx="2038500" cy="1542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Cloud Provider API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53"/>
          <p:cNvSpPr/>
          <p:nvPr/>
        </p:nvSpPr>
        <p:spPr>
          <a:xfrm>
            <a:off x="6243975" y="4901425"/>
            <a:ext cx="34218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VMs Cluster/Containers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3"/>
          <p:cNvSpPr/>
          <p:nvPr/>
        </p:nvSpPr>
        <p:spPr>
          <a:xfrm>
            <a:off x="6243975" y="3694825"/>
            <a:ext cx="11406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53"/>
          <p:cNvSpPr/>
          <p:nvPr/>
        </p:nvSpPr>
        <p:spPr>
          <a:xfrm>
            <a:off x="7384575" y="3694825"/>
            <a:ext cx="11406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SCAR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53"/>
          <p:cNvSpPr/>
          <p:nvPr/>
        </p:nvSpPr>
        <p:spPr>
          <a:xfrm>
            <a:off x="8525175" y="3694825"/>
            <a:ext cx="11406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Runtime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53"/>
          <p:cNvSpPr/>
          <p:nvPr/>
        </p:nvSpPr>
        <p:spPr>
          <a:xfrm>
            <a:off x="2186325" y="1566575"/>
            <a:ext cx="13431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53"/>
          <p:cNvSpPr/>
          <p:nvPr/>
        </p:nvSpPr>
        <p:spPr>
          <a:xfrm>
            <a:off x="3703200" y="2853625"/>
            <a:ext cx="13431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OSCAR-P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53"/>
          <p:cNvSpPr/>
          <p:nvPr/>
        </p:nvSpPr>
        <p:spPr>
          <a:xfrm>
            <a:off x="2186325" y="2846725"/>
            <a:ext cx="13431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53"/>
          <p:cNvSpPr txBox="1"/>
          <p:nvPr/>
        </p:nvSpPr>
        <p:spPr>
          <a:xfrm>
            <a:off x="2109638" y="10016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AI-SPRINT Studio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53"/>
          <p:cNvSpPr/>
          <p:nvPr/>
        </p:nvSpPr>
        <p:spPr>
          <a:xfrm>
            <a:off x="6202650" y="2194525"/>
            <a:ext cx="1343100" cy="510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Krake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53"/>
          <p:cNvSpPr/>
          <p:nvPr/>
        </p:nvSpPr>
        <p:spPr>
          <a:xfrm>
            <a:off x="9674950" y="3694825"/>
            <a:ext cx="601800" cy="1809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53"/>
          <p:cNvSpPr/>
          <p:nvPr/>
        </p:nvSpPr>
        <p:spPr>
          <a:xfrm>
            <a:off x="7545463" y="2194525"/>
            <a:ext cx="1343100" cy="510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53"/>
          <p:cNvSpPr/>
          <p:nvPr/>
        </p:nvSpPr>
        <p:spPr>
          <a:xfrm>
            <a:off x="6199200" y="2810350"/>
            <a:ext cx="40428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53"/>
          <p:cNvSpPr txBox="1"/>
          <p:nvPr/>
        </p:nvSpPr>
        <p:spPr>
          <a:xfrm>
            <a:off x="6707175" y="10299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AI-SPRINT Runtime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9" name="Google Shape;489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92562" y="2256521"/>
            <a:ext cx="1056086" cy="363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56775" y="3796125"/>
            <a:ext cx="925949" cy="38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68525" y="3796121"/>
            <a:ext cx="400200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53"/>
          <p:cNvPicPr preferRelativeResize="0"/>
          <p:nvPr/>
        </p:nvPicPr>
        <p:blipFill rotWithShape="1">
          <a:blip r:embed="rId7">
            <a:alphaModFix/>
          </a:blip>
          <a:srcRect b="36600" l="0" r="61066" t="0"/>
          <a:stretch/>
        </p:blipFill>
        <p:spPr>
          <a:xfrm>
            <a:off x="2109650" y="4380051"/>
            <a:ext cx="498872" cy="36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5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62200" y="5386324"/>
            <a:ext cx="1056099" cy="51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53"/>
          <p:cNvPicPr preferRelativeResize="0"/>
          <p:nvPr/>
        </p:nvPicPr>
        <p:blipFill rotWithShape="1">
          <a:blip r:embed="rId9">
            <a:alphaModFix/>
          </a:blip>
          <a:srcRect b="23776" l="0" r="0" t="29362"/>
          <a:stretch/>
        </p:blipFill>
        <p:spPr>
          <a:xfrm>
            <a:off x="7196900" y="4423524"/>
            <a:ext cx="1515950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5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945325" y="1667075"/>
            <a:ext cx="862249" cy="40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5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707026" y="3727600"/>
            <a:ext cx="776438" cy="3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53"/>
          <p:cNvPicPr preferRelativeResize="0"/>
          <p:nvPr/>
        </p:nvPicPr>
        <p:blipFill rotWithShape="1">
          <a:blip r:embed="rId11">
            <a:alphaModFix/>
          </a:blip>
          <a:srcRect b="27481" l="0" r="0" t="32592"/>
          <a:stretch/>
        </p:blipFill>
        <p:spPr>
          <a:xfrm rot="-5400000">
            <a:off x="9179926" y="4402198"/>
            <a:ext cx="1542700" cy="41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379313" y="5533308"/>
            <a:ext cx="498875" cy="27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5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812187" y="5980323"/>
            <a:ext cx="410650" cy="24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5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425500" y="5879644"/>
            <a:ext cx="601800" cy="17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5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425500" y="6152675"/>
            <a:ext cx="930726" cy="14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53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066750" y="5518847"/>
            <a:ext cx="276709" cy="276724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53"/>
          <p:cNvSpPr/>
          <p:nvPr/>
        </p:nvSpPr>
        <p:spPr>
          <a:xfrm>
            <a:off x="6243975" y="5510250"/>
            <a:ext cx="4077300" cy="863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4" name="Google Shape;504;p5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169700" y="5628621"/>
            <a:ext cx="498875" cy="27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53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8894025" y="5633372"/>
            <a:ext cx="276709" cy="27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5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213825" y="6014498"/>
            <a:ext cx="410650" cy="24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5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9320000" y="5699944"/>
            <a:ext cx="601800" cy="17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5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320000" y="5972975"/>
            <a:ext cx="930726" cy="14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53"/>
          <p:cNvPicPr preferRelativeResize="0"/>
          <p:nvPr/>
        </p:nvPicPr>
        <p:blipFill rotWithShape="1">
          <a:blip r:embed="rId17">
            <a:alphaModFix/>
          </a:blip>
          <a:srcRect b="34370" l="0" r="0" t="0"/>
          <a:stretch/>
        </p:blipFill>
        <p:spPr>
          <a:xfrm>
            <a:off x="6556200" y="5940000"/>
            <a:ext cx="368325" cy="3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53"/>
          <p:cNvPicPr preferRelativeResize="0"/>
          <p:nvPr/>
        </p:nvPicPr>
        <p:blipFill rotWithShape="1">
          <a:blip r:embed="rId18">
            <a:alphaModFix/>
          </a:blip>
          <a:srcRect b="28202" l="0" r="0" t="0"/>
          <a:stretch/>
        </p:blipFill>
        <p:spPr>
          <a:xfrm>
            <a:off x="6500542" y="5544000"/>
            <a:ext cx="458995" cy="350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53"/>
          <p:cNvPicPr preferRelativeResize="0"/>
          <p:nvPr/>
        </p:nvPicPr>
        <p:blipFill rotWithShape="1">
          <a:blip r:embed="rId19">
            <a:alphaModFix/>
          </a:blip>
          <a:srcRect b="46915" l="0" r="0" t="0"/>
          <a:stretch/>
        </p:blipFill>
        <p:spPr>
          <a:xfrm>
            <a:off x="7026999" y="5541000"/>
            <a:ext cx="489387" cy="3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53"/>
          <p:cNvPicPr preferRelativeResize="0"/>
          <p:nvPr/>
        </p:nvPicPr>
        <p:blipFill rotWithShape="1">
          <a:blip r:embed="rId20">
            <a:alphaModFix/>
          </a:blip>
          <a:srcRect b="35371" l="0" r="0" t="0"/>
          <a:stretch/>
        </p:blipFill>
        <p:spPr>
          <a:xfrm>
            <a:off x="7557125" y="5927478"/>
            <a:ext cx="391098" cy="3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53"/>
          <p:cNvPicPr preferRelativeResize="0"/>
          <p:nvPr/>
        </p:nvPicPr>
        <p:blipFill rotWithShape="1">
          <a:blip r:embed="rId21">
            <a:alphaModFix/>
          </a:blip>
          <a:srcRect b="44323" l="0" r="0" t="0"/>
          <a:stretch/>
        </p:blipFill>
        <p:spPr>
          <a:xfrm>
            <a:off x="7516385" y="5549162"/>
            <a:ext cx="489392" cy="3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53"/>
          <p:cNvPicPr preferRelativeResize="0"/>
          <p:nvPr/>
        </p:nvPicPr>
        <p:blipFill rotWithShape="1">
          <a:blip r:embed="rId22">
            <a:alphaModFix/>
          </a:blip>
          <a:srcRect b="45193" l="0" r="0" t="0"/>
          <a:stretch/>
        </p:blipFill>
        <p:spPr>
          <a:xfrm>
            <a:off x="6966174" y="5927480"/>
            <a:ext cx="556181" cy="350973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53"/>
          <p:cNvSpPr txBox="1"/>
          <p:nvPr/>
        </p:nvSpPr>
        <p:spPr>
          <a:xfrm>
            <a:off x="-647975" y="2370025"/>
            <a:ext cx="3000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Application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53"/>
          <p:cNvSpPr txBox="1"/>
          <p:nvPr/>
        </p:nvSpPr>
        <p:spPr>
          <a:xfrm>
            <a:off x="155400" y="5236700"/>
            <a:ext cx="13431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Application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Manager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7" name="Google Shape;517;p53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489641" y="1373520"/>
            <a:ext cx="742500" cy="939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53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419754" y="4313694"/>
            <a:ext cx="742500" cy="94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53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0836313" y="1384297"/>
            <a:ext cx="813465" cy="10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3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11342763" y="2073650"/>
            <a:ext cx="413201" cy="40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3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10752001" y="4410316"/>
            <a:ext cx="742500" cy="101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53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1327704" y="5170517"/>
            <a:ext cx="443354" cy="437442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53"/>
          <p:cNvSpPr txBox="1"/>
          <p:nvPr/>
        </p:nvSpPr>
        <p:spPr>
          <a:xfrm>
            <a:off x="10751993" y="5541588"/>
            <a:ext cx="122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End User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53"/>
          <p:cNvSpPr txBox="1"/>
          <p:nvPr/>
        </p:nvSpPr>
        <p:spPr>
          <a:xfrm>
            <a:off x="9709800" y="2370025"/>
            <a:ext cx="298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Infrastructure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Provider &amp; Sysops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5" name="Google Shape;525;p53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4135375" y="3052121"/>
            <a:ext cx="459000" cy="342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53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3758272" y="5616800"/>
            <a:ext cx="498875" cy="16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53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8787472" y="5997800"/>
            <a:ext cx="498875" cy="166298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53"/>
          <p:cNvSpPr/>
          <p:nvPr/>
        </p:nvSpPr>
        <p:spPr>
          <a:xfrm>
            <a:off x="8895450" y="2194325"/>
            <a:ext cx="1343100" cy="510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9" name="Google Shape;529;p53"/>
          <p:cNvPicPr preferRelativeResize="0"/>
          <p:nvPr/>
        </p:nvPicPr>
        <p:blipFill rotWithShape="1">
          <a:blip r:embed="rId3">
            <a:alphaModFix/>
          </a:blip>
          <a:srcRect b="37079" l="29463" r="34111" t="25290"/>
          <a:stretch/>
        </p:blipFill>
        <p:spPr>
          <a:xfrm>
            <a:off x="7725775" y="5070869"/>
            <a:ext cx="556175" cy="38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53"/>
          <p:cNvPicPr preferRelativeResize="0"/>
          <p:nvPr/>
        </p:nvPicPr>
        <p:blipFill rotWithShape="1">
          <a:blip r:embed="rId31">
            <a:alphaModFix/>
          </a:blip>
          <a:srcRect b="31604" l="27839" r="22411" t="9178"/>
          <a:stretch/>
        </p:blipFill>
        <p:spPr>
          <a:xfrm>
            <a:off x="6348347" y="2203772"/>
            <a:ext cx="413199" cy="491802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53"/>
          <p:cNvSpPr/>
          <p:nvPr/>
        </p:nvSpPr>
        <p:spPr>
          <a:xfrm>
            <a:off x="6899213" y="1578438"/>
            <a:ext cx="1343100" cy="510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53"/>
          <p:cNvSpPr/>
          <p:nvPr/>
        </p:nvSpPr>
        <p:spPr>
          <a:xfrm>
            <a:off x="8242300" y="1578288"/>
            <a:ext cx="1343100" cy="510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endParaRPr b="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b="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</a:t>
            </a:r>
            <a:endParaRPr b="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3" name="Google Shape;533;p53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2369499" y="2867202"/>
            <a:ext cx="930725" cy="48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53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9042787" y="2273151"/>
            <a:ext cx="981898" cy="399932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53"/>
          <p:cNvSpPr/>
          <p:nvPr/>
        </p:nvSpPr>
        <p:spPr>
          <a:xfrm>
            <a:off x="2182100" y="2203775"/>
            <a:ext cx="1343100" cy="603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6" name="Google Shape;536;p53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2325610" y="2310388"/>
            <a:ext cx="1056086" cy="36303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53"/>
          <p:cNvSpPr/>
          <p:nvPr/>
        </p:nvSpPr>
        <p:spPr>
          <a:xfrm>
            <a:off x="3706100" y="2203775"/>
            <a:ext cx="1343100" cy="603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8" name="Google Shape;538;p53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3939902" y="2295650"/>
            <a:ext cx="813451" cy="461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53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8303662" y="1670685"/>
            <a:ext cx="1220400" cy="308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53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7042734" y="1670696"/>
            <a:ext cx="1056077" cy="383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53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7639824" y="2903518"/>
            <a:ext cx="1220398" cy="43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53"/>
          <p:cNvPicPr preferRelativeResize="0"/>
          <p:nvPr/>
        </p:nvPicPr>
        <p:blipFill rotWithShape="1">
          <a:blip r:embed="rId11">
            <a:alphaModFix/>
          </a:blip>
          <a:srcRect b="27477" l="0" r="0" t="32596"/>
          <a:stretch/>
        </p:blipFill>
        <p:spPr>
          <a:xfrm>
            <a:off x="2837501" y="3778010"/>
            <a:ext cx="1542701" cy="41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3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2248725" y="1654624"/>
            <a:ext cx="1220400" cy="466573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53"/>
          <p:cNvSpPr/>
          <p:nvPr/>
        </p:nvSpPr>
        <p:spPr>
          <a:xfrm>
            <a:off x="1375775" y="3491000"/>
            <a:ext cx="4415700" cy="86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32323"/>
              </a:solidFill>
            </a:endParaRPr>
          </a:p>
        </p:txBody>
      </p:sp>
      <p:sp>
        <p:nvSpPr>
          <p:cNvPr id="545" name="Google Shape;545;p53"/>
          <p:cNvSpPr/>
          <p:nvPr/>
        </p:nvSpPr>
        <p:spPr>
          <a:xfrm>
            <a:off x="1375775" y="4176800"/>
            <a:ext cx="4415700" cy="86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32323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54"/>
          <p:cNvPicPr preferRelativeResize="0"/>
          <p:nvPr/>
        </p:nvPicPr>
        <p:blipFill rotWithShape="1">
          <a:blip r:embed="rId3">
            <a:alphaModFix/>
          </a:blip>
          <a:srcRect b="37079" l="29463" r="34111" t="25290"/>
          <a:stretch/>
        </p:blipFill>
        <p:spPr>
          <a:xfrm>
            <a:off x="1525925" y="3051957"/>
            <a:ext cx="556175" cy="382356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54"/>
          <p:cNvSpPr/>
          <p:nvPr/>
        </p:nvSpPr>
        <p:spPr>
          <a:xfrm>
            <a:off x="1571150" y="3672950"/>
            <a:ext cx="40773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54"/>
          <p:cNvSpPr/>
          <p:nvPr/>
        </p:nvSpPr>
        <p:spPr>
          <a:xfrm>
            <a:off x="1525925" y="1329388"/>
            <a:ext cx="4077300" cy="2280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54"/>
          <p:cNvSpPr/>
          <p:nvPr/>
        </p:nvSpPr>
        <p:spPr>
          <a:xfrm>
            <a:off x="3704888" y="1568138"/>
            <a:ext cx="13431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54"/>
          <p:cNvSpPr/>
          <p:nvPr/>
        </p:nvSpPr>
        <p:spPr>
          <a:xfrm>
            <a:off x="6167775" y="1361775"/>
            <a:ext cx="4104000" cy="2280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54"/>
          <p:cNvSpPr txBox="1"/>
          <p:nvPr>
            <p:ph idx="12" type="sldNum"/>
          </p:nvPr>
        </p:nvSpPr>
        <p:spPr>
          <a:xfrm>
            <a:off x="30196" y="64498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7" name="Google Shape;557;p54"/>
          <p:cNvSpPr txBox="1"/>
          <p:nvPr>
            <p:ph type="title"/>
          </p:nvPr>
        </p:nvSpPr>
        <p:spPr>
          <a:xfrm>
            <a:off x="106680" y="273434"/>
            <a:ext cx="8821200" cy="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/>
              <a:t>AI-SPRINT </a:t>
            </a:r>
            <a:r>
              <a:rPr lang="en-GB"/>
              <a:t>toolchain</a:t>
            </a:r>
            <a:endParaRPr>
              <a:highlight>
                <a:srgbClr val="00FF00"/>
              </a:highlight>
            </a:endParaRPr>
          </a:p>
        </p:txBody>
      </p:sp>
      <p:sp>
        <p:nvSpPr>
          <p:cNvPr id="558" name="Google Shape;558;p54"/>
          <p:cNvSpPr/>
          <p:nvPr/>
        </p:nvSpPr>
        <p:spPr>
          <a:xfrm>
            <a:off x="1571000" y="4885850"/>
            <a:ext cx="2038500" cy="1542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54"/>
          <p:cNvSpPr/>
          <p:nvPr/>
        </p:nvSpPr>
        <p:spPr>
          <a:xfrm>
            <a:off x="6243975" y="4298125"/>
            <a:ext cx="34218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54"/>
          <p:cNvSpPr/>
          <p:nvPr/>
        </p:nvSpPr>
        <p:spPr>
          <a:xfrm>
            <a:off x="1571150" y="4282550"/>
            <a:ext cx="40773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Infrastructure Manager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54"/>
          <p:cNvSpPr/>
          <p:nvPr/>
        </p:nvSpPr>
        <p:spPr>
          <a:xfrm>
            <a:off x="3609500" y="4885200"/>
            <a:ext cx="2038500" cy="1542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Cloud Provider API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54"/>
          <p:cNvSpPr/>
          <p:nvPr/>
        </p:nvSpPr>
        <p:spPr>
          <a:xfrm>
            <a:off x="6243975" y="4901425"/>
            <a:ext cx="34218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VMs Cluster/Containers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54"/>
          <p:cNvSpPr/>
          <p:nvPr/>
        </p:nvSpPr>
        <p:spPr>
          <a:xfrm>
            <a:off x="6243975" y="3694825"/>
            <a:ext cx="11406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54"/>
          <p:cNvSpPr/>
          <p:nvPr/>
        </p:nvSpPr>
        <p:spPr>
          <a:xfrm>
            <a:off x="7384575" y="3694825"/>
            <a:ext cx="11406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SCAR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54"/>
          <p:cNvSpPr/>
          <p:nvPr/>
        </p:nvSpPr>
        <p:spPr>
          <a:xfrm>
            <a:off x="8525175" y="3694825"/>
            <a:ext cx="11406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Runtime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54"/>
          <p:cNvSpPr/>
          <p:nvPr/>
        </p:nvSpPr>
        <p:spPr>
          <a:xfrm>
            <a:off x="2186325" y="1566575"/>
            <a:ext cx="13431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54"/>
          <p:cNvSpPr/>
          <p:nvPr/>
        </p:nvSpPr>
        <p:spPr>
          <a:xfrm>
            <a:off x="3703200" y="2853625"/>
            <a:ext cx="13431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OSCAR-P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54"/>
          <p:cNvSpPr/>
          <p:nvPr/>
        </p:nvSpPr>
        <p:spPr>
          <a:xfrm>
            <a:off x="2186325" y="2846725"/>
            <a:ext cx="13431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54"/>
          <p:cNvSpPr txBox="1"/>
          <p:nvPr/>
        </p:nvSpPr>
        <p:spPr>
          <a:xfrm>
            <a:off x="2109638" y="10016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AI-SPRINT Studio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54"/>
          <p:cNvSpPr/>
          <p:nvPr/>
        </p:nvSpPr>
        <p:spPr>
          <a:xfrm>
            <a:off x="6202650" y="2194525"/>
            <a:ext cx="1343100" cy="510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Krake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54"/>
          <p:cNvSpPr/>
          <p:nvPr/>
        </p:nvSpPr>
        <p:spPr>
          <a:xfrm>
            <a:off x="9674950" y="3694825"/>
            <a:ext cx="601800" cy="1809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54"/>
          <p:cNvSpPr/>
          <p:nvPr/>
        </p:nvSpPr>
        <p:spPr>
          <a:xfrm>
            <a:off x="7545463" y="2194525"/>
            <a:ext cx="1343100" cy="510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54"/>
          <p:cNvSpPr/>
          <p:nvPr/>
        </p:nvSpPr>
        <p:spPr>
          <a:xfrm>
            <a:off x="6199200" y="2810350"/>
            <a:ext cx="40428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54"/>
          <p:cNvSpPr txBox="1"/>
          <p:nvPr/>
        </p:nvSpPr>
        <p:spPr>
          <a:xfrm>
            <a:off x="6707175" y="10299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AI-SPRINT Runtime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5" name="Google Shape;575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92562" y="2256521"/>
            <a:ext cx="1056086" cy="363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56775" y="3796125"/>
            <a:ext cx="925949" cy="38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68525" y="3796121"/>
            <a:ext cx="400200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54"/>
          <p:cNvPicPr preferRelativeResize="0"/>
          <p:nvPr/>
        </p:nvPicPr>
        <p:blipFill rotWithShape="1">
          <a:blip r:embed="rId7">
            <a:alphaModFix/>
          </a:blip>
          <a:srcRect b="36600" l="0" r="61066" t="0"/>
          <a:stretch/>
        </p:blipFill>
        <p:spPr>
          <a:xfrm>
            <a:off x="2109650" y="4380051"/>
            <a:ext cx="498872" cy="36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5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62200" y="5386324"/>
            <a:ext cx="1056099" cy="51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54"/>
          <p:cNvPicPr preferRelativeResize="0"/>
          <p:nvPr/>
        </p:nvPicPr>
        <p:blipFill rotWithShape="1">
          <a:blip r:embed="rId9">
            <a:alphaModFix/>
          </a:blip>
          <a:srcRect b="23776" l="0" r="0" t="29362"/>
          <a:stretch/>
        </p:blipFill>
        <p:spPr>
          <a:xfrm>
            <a:off x="7196900" y="4423524"/>
            <a:ext cx="1515950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5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945325" y="1667075"/>
            <a:ext cx="862249" cy="40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5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707026" y="3727600"/>
            <a:ext cx="776438" cy="3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54"/>
          <p:cNvPicPr preferRelativeResize="0"/>
          <p:nvPr/>
        </p:nvPicPr>
        <p:blipFill rotWithShape="1">
          <a:blip r:embed="rId11">
            <a:alphaModFix/>
          </a:blip>
          <a:srcRect b="27481" l="0" r="0" t="32592"/>
          <a:stretch/>
        </p:blipFill>
        <p:spPr>
          <a:xfrm rot="-5400000">
            <a:off x="9179926" y="4402198"/>
            <a:ext cx="1542700" cy="41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5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379313" y="5533308"/>
            <a:ext cx="498875" cy="27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5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812187" y="5980323"/>
            <a:ext cx="410650" cy="24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5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425500" y="5879644"/>
            <a:ext cx="601800" cy="17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5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425500" y="6152675"/>
            <a:ext cx="930726" cy="14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5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066750" y="5518847"/>
            <a:ext cx="276709" cy="276724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54"/>
          <p:cNvSpPr/>
          <p:nvPr/>
        </p:nvSpPr>
        <p:spPr>
          <a:xfrm>
            <a:off x="6243975" y="5510250"/>
            <a:ext cx="4077300" cy="863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0" name="Google Shape;590;p5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169700" y="5628621"/>
            <a:ext cx="498875" cy="27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5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8894025" y="5633372"/>
            <a:ext cx="276709" cy="27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5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213825" y="6014498"/>
            <a:ext cx="410650" cy="24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5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9320000" y="5699944"/>
            <a:ext cx="601800" cy="17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5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320000" y="5972975"/>
            <a:ext cx="930726" cy="14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54"/>
          <p:cNvPicPr preferRelativeResize="0"/>
          <p:nvPr/>
        </p:nvPicPr>
        <p:blipFill rotWithShape="1">
          <a:blip r:embed="rId17">
            <a:alphaModFix/>
          </a:blip>
          <a:srcRect b="34370" l="0" r="0" t="0"/>
          <a:stretch/>
        </p:blipFill>
        <p:spPr>
          <a:xfrm>
            <a:off x="6556200" y="5940000"/>
            <a:ext cx="368325" cy="3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54"/>
          <p:cNvPicPr preferRelativeResize="0"/>
          <p:nvPr/>
        </p:nvPicPr>
        <p:blipFill rotWithShape="1">
          <a:blip r:embed="rId18">
            <a:alphaModFix/>
          </a:blip>
          <a:srcRect b="28202" l="0" r="0" t="0"/>
          <a:stretch/>
        </p:blipFill>
        <p:spPr>
          <a:xfrm>
            <a:off x="6500542" y="5544000"/>
            <a:ext cx="458995" cy="350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54"/>
          <p:cNvPicPr preferRelativeResize="0"/>
          <p:nvPr/>
        </p:nvPicPr>
        <p:blipFill rotWithShape="1">
          <a:blip r:embed="rId19">
            <a:alphaModFix/>
          </a:blip>
          <a:srcRect b="46915" l="0" r="0" t="0"/>
          <a:stretch/>
        </p:blipFill>
        <p:spPr>
          <a:xfrm>
            <a:off x="7026999" y="5541000"/>
            <a:ext cx="489387" cy="3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54"/>
          <p:cNvPicPr preferRelativeResize="0"/>
          <p:nvPr/>
        </p:nvPicPr>
        <p:blipFill rotWithShape="1">
          <a:blip r:embed="rId20">
            <a:alphaModFix/>
          </a:blip>
          <a:srcRect b="35371" l="0" r="0" t="0"/>
          <a:stretch/>
        </p:blipFill>
        <p:spPr>
          <a:xfrm>
            <a:off x="7557125" y="5927478"/>
            <a:ext cx="391098" cy="3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54"/>
          <p:cNvPicPr preferRelativeResize="0"/>
          <p:nvPr/>
        </p:nvPicPr>
        <p:blipFill rotWithShape="1">
          <a:blip r:embed="rId21">
            <a:alphaModFix/>
          </a:blip>
          <a:srcRect b="44323" l="0" r="0" t="0"/>
          <a:stretch/>
        </p:blipFill>
        <p:spPr>
          <a:xfrm>
            <a:off x="7516385" y="5549162"/>
            <a:ext cx="489392" cy="3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54"/>
          <p:cNvPicPr preferRelativeResize="0"/>
          <p:nvPr/>
        </p:nvPicPr>
        <p:blipFill rotWithShape="1">
          <a:blip r:embed="rId22">
            <a:alphaModFix/>
          </a:blip>
          <a:srcRect b="45193" l="0" r="0" t="0"/>
          <a:stretch/>
        </p:blipFill>
        <p:spPr>
          <a:xfrm>
            <a:off x="6966174" y="5927480"/>
            <a:ext cx="556181" cy="350973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54"/>
          <p:cNvSpPr txBox="1"/>
          <p:nvPr/>
        </p:nvSpPr>
        <p:spPr>
          <a:xfrm>
            <a:off x="-647975" y="2370025"/>
            <a:ext cx="3000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Application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54"/>
          <p:cNvSpPr txBox="1"/>
          <p:nvPr/>
        </p:nvSpPr>
        <p:spPr>
          <a:xfrm>
            <a:off x="155400" y="5236700"/>
            <a:ext cx="13431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Application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Manager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3" name="Google Shape;603;p54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489641" y="1373520"/>
            <a:ext cx="742500" cy="939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54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419754" y="4313694"/>
            <a:ext cx="742500" cy="94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54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0836313" y="1384297"/>
            <a:ext cx="813465" cy="10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54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11342763" y="2073650"/>
            <a:ext cx="413201" cy="40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54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10752001" y="4410316"/>
            <a:ext cx="742500" cy="101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54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1327704" y="5170517"/>
            <a:ext cx="443354" cy="437442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54"/>
          <p:cNvSpPr txBox="1"/>
          <p:nvPr/>
        </p:nvSpPr>
        <p:spPr>
          <a:xfrm>
            <a:off x="10751993" y="5541588"/>
            <a:ext cx="122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End User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54"/>
          <p:cNvSpPr txBox="1"/>
          <p:nvPr/>
        </p:nvSpPr>
        <p:spPr>
          <a:xfrm>
            <a:off x="9709800" y="2370025"/>
            <a:ext cx="298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Infrastructure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Provider &amp; Sysops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1" name="Google Shape;611;p54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4135375" y="3052121"/>
            <a:ext cx="459000" cy="342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54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3758272" y="5616800"/>
            <a:ext cx="498875" cy="16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54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8787472" y="5997800"/>
            <a:ext cx="498875" cy="166298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54"/>
          <p:cNvSpPr/>
          <p:nvPr/>
        </p:nvSpPr>
        <p:spPr>
          <a:xfrm>
            <a:off x="8895450" y="2194325"/>
            <a:ext cx="1343100" cy="510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5" name="Google Shape;615;p54"/>
          <p:cNvPicPr preferRelativeResize="0"/>
          <p:nvPr/>
        </p:nvPicPr>
        <p:blipFill rotWithShape="1">
          <a:blip r:embed="rId3">
            <a:alphaModFix/>
          </a:blip>
          <a:srcRect b="37079" l="29463" r="34111" t="25290"/>
          <a:stretch/>
        </p:blipFill>
        <p:spPr>
          <a:xfrm>
            <a:off x="7725775" y="5070869"/>
            <a:ext cx="556175" cy="38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54"/>
          <p:cNvPicPr preferRelativeResize="0"/>
          <p:nvPr/>
        </p:nvPicPr>
        <p:blipFill rotWithShape="1">
          <a:blip r:embed="rId31">
            <a:alphaModFix/>
          </a:blip>
          <a:srcRect b="31604" l="27839" r="22411" t="9178"/>
          <a:stretch/>
        </p:blipFill>
        <p:spPr>
          <a:xfrm>
            <a:off x="6348347" y="2203772"/>
            <a:ext cx="413199" cy="491802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54"/>
          <p:cNvSpPr/>
          <p:nvPr/>
        </p:nvSpPr>
        <p:spPr>
          <a:xfrm>
            <a:off x="6899213" y="1578438"/>
            <a:ext cx="1343100" cy="510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54"/>
          <p:cNvSpPr/>
          <p:nvPr/>
        </p:nvSpPr>
        <p:spPr>
          <a:xfrm>
            <a:off x="8242300" y="1578288"/>
            <a:ext cx="1343100" cy="510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endParaRPr b="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b="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</a:t>
            </a:r>
            <a:endParaRPr b="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9" name="Google Shape;619;p54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2369499" y="2867202"/>
            <a:ext cx="930725" cy="48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54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9042787" y="2273151"/>
            <a:ext cx="981898" cy="399932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54"/>
          <p:cNvSpPr/>
          <p:nvPr/>
        </p:nvSpPr>
        <p:spPr>
          <a:xfrm>
            <a:off x="2182100" y="2203775"/>
            <a:ext cx="1343100" cy="603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2" name="Google Shape;622;p54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2325610" y="2310388"/>
            <a:ext cx="1056086" cy="36303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54"/>
          <p:cNvSpPr/>
          <p:nvPr/>
        </p:nvSpPr>
        <p:spPr>
          <a:xfrm>
            <a:off x="3706100" y="2203775"/>
            <a:ext cx="1343100" cy="603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4" name="Google Shape;624;p54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3939902" y="2295650"/>
            <a:ext cx="813451" cy="461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54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8303662" y="1670685"/>
            <a:ext cx="1220400" cy="308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54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7042734" y="1670696"/>
            <a:ext cx="1056077" cy="383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54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7639824" y="2903518"/>
            <a:ext cx="1220398" cy="43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54"/>
          <p:cNvPicPr preferRelativeResize="0"/>
          <p:nvPr/>
        </p:nvPicPr>
        <p:blipFill rotWithShape="1">
          <a:blip r:embed="rId11">
            <a:alphaModFix/>
          </a:blip>
          <a:srcRect b="27477" l="0" r="0" t="32596"/>
          <a:stretch/>
        </p:blipFill>
        <p:spPr>
          <a:xfrm>
            <a:off x="2837501" y="3778010"/>
            <a:ext cx="1542701" cy="41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54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2248725" y="1654624"/>
            <a:ext cx="1220400" cy="466573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54"/>
          <p:cNvSpPr/>
          <p:nvPr/>
        </p:nvSpPr>
        <p:spPr>
          <a:xfrm>
            <a:off x="5935472" y="2111400"/>
            <a:ext cx="3000000" cy="7695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32323"/>
              </a:solidFill>
            </a:endParaRPr>
          </a:p>
        </p:txBody>
      </p:sp>
      <p:sp>
        <p:nvSpPr>
          <p:cNvPr id="631" name="Google Shape;631;p54"/>
          <p:cNvSpPr/>
          <p:nvPr/>
        </p:nvSpPr>
        <p:spPr>
          <a:xfrm>
            <a:off x="6096000" y="2775000"/>
            <a:ext cx="4225200" cy="7695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32323"/>
              </a:solidFill>
            </a:endParaRPr>
          </a:p>
        </p:txBody>
      </p:sp>
      <p:sp>
        <p:nvSpPr>
          <p:cNvPr id="632" name="Google Shape;632;p54"/>
          <p:cNvSpPr/>
          <p:nvPr/>
        </p:nvSpPr>
        <p:spPr>
          <a:xfrm>
            <a:off x="6011675" y="3610050"/>
            <a:ext cx="2771700" cy="7695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32323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p55"/>
          <p:cNvPicPr preferRelativeResize="0"/>
          <p:nvPr/>
        </p:nvPicPr>
        <p:blipFill rotWithShape="1">
          <a:blip r:embed="rId3">
            <a:alphaModFix/>
          </a:blip>
          <a:srcRect b="37079" l="29463" r="34111" t="25290"/>
          <a:stretch/>
        </p:blipFill>
        <p:spPr>
          <a:xfrm>
            <a:off x="1525925" y="3051957"/>
            <a:ext cx="556175" cy="382356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55"/>
          <p:cNvSpPr/>
          <p:nvPr/>
        </p:nvSpPr>
        <p:spPr>
          <a:xfrm>
            <a:off x="1571150" y="3672950"/>
            <a:ext cx="40773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55"/>
          <p:cNvSpPr/>
          <p:nvPr/>
        </p:nvSpPr>
        <p:spPr>
          <a:xfrm>
            <a:off x="1525925" y="1329388"/>
            <a:ext cx="4077300" cy="2280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55"/>
          <p:cNvSpPr/>
          <p:nvPr/>
        </p:nvSpPr>
        <p:spPr>
          <a:xfrm>
            <a:off x="3704888" y="1568138"/>
            <a:ext cx="13431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p55"/>
          <p:cNvSpPr/>
          <p:nvPr/>
        </p:nvSpPr>
        <p:spPr>
          <a:xfrm>
            <a:off x="6167775" y="1361775"/>
            <a:ext cx="4104000" cy="2280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p55"/>
          <p:cNvSpPr txBox="1"/>
          <p:nvPr>
            <p:ph idx="12" type="sldNum"/>
          </p:nvPr>
        </p:nvSpPr>
        <p:spPr>
          <a:xfrm>
            <a:off x="30196" y="64498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4" name="Google Shape;644;p55"/>
          <p:cNvSpPr txBox="1"/>
          <p:nvPr>
            <p:ph type="title"/>
          </p:nvPr>
        </p:nvSpPr>
        <p:spPr>
          <a:xfrm>
            <a:off x="106680" y="273434"/>
            <a:ext cx="8821200" cy="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/>
              <a:t>AI-SPRINT </a:t>
            </a:r>
            <a:r>
              <a:rPr lang="en-GB"/>
              <a:t>toolchain</a:t>
            </a:r>
            <a:endParaRPr>
              <a:highlight>
                <a:srgbClr val="00FF00"/>
              </a:highlight>
            </a:endParaRPr>
          </a:p>
        </p:txBody>
      </p:sp>
      <p:sp>
        <p:nvSpPr>
          <p:cNvPr id="645" name="Google Shape;645;p55"/>
          <p:cNvSpPr/>
          <p:nvPr/>
        </p:nvSpPr>
        <p:spPr>
          <a:xfrm>
            <a:off x="1571000" y="4885850"/>
            <a:ext cx="2038500" cy="1542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Google Shape;646;p55"/>
          <p:cNvSpPr/>
          <p:nvPr/>
        </p:nvSpPr>
        <p:spPr>
          <a:xfrm>
            <a:off x="6243975" y="4298125"/>
            <a:ext cx="34218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7" name="Google Shape;647;p55"/>
          <p:cNvSpPr/>
          <p:nvPr/>
        </p:nvSpPr>
        <p:spPr>
          <a:xfrm>
            <a:off x="1571150" y="4282550"/>
            <a:ext cx="40773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Infrastructure Manager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8" name="Google Shape;648;p55"/>
          <p:cNvSpPr/>
          <p:nvPr/>
        </p:nvSpPr>
        <p:spPr>
          <a:xfrm>
            <a:off x="3609500" y="4885200"/>
            <a:ext cx="2038500" cy="1542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Cloud Provider API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55"/>
          <p:cNvSpPr/>
          <p:nvPr/>
        </p:nvSpPr>
        <p:spPr>
          <a:xfrm>
            <a:off x="6243975" y="4901425"/>
            <a:ext cx="34218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VMs Cluster/Containers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Google Shape;650;p55"/>
          <p:cNvSpPr/>
          <p:nvPr/>
        </p:nvSpPr>
        <p:spPr>
          <a:xfrm>
            <a:off x="6243975" y="3694825"/>
            <a:ext cx="11406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55"/>
          <p:cNvSpPr/>
          <p:nvPr/>
        </p:nvSpPr>
        <p:spPr>
          <a:xfrm>
            <a:off x="7384575" y="3694825"/>
            <a:ext cx="11406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SCAR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2" name="Google Shape;652;p55"/>
          <p:cNvSpPr/>
          <p:nvPr/>
        </p:nvSpPr>
        <p:spPr>
          <a:xfrm>
            <a:off x="8525175" y="3694825"/>
            <a:ext cx="11406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Runtime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3" name="Google Shape;653;p55"/>
          <p:cNvSpPr/>
          <p:nvPr/>
        </p:nvSpPr>
        <p:spPr>
          <a:xfrm>
            <a:off x="2186325" y="1566575"/>
            <a:ext cx="13431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55"/>
          <p:cNvSpPr/>
          <p:nvPr/>
        </p:nvSpPr>
        <p:spPr>
          <a:xfrm>
            <a:off x="3703200" y="2853625"/>
            <a:ext cx="13431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OSCAR-P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55"/>
          <p:cNvSpPr/>
          <p:nvPr/>
        </p:nvSpPr>
        <p:spPr>
          <a:xfrm>
            <a:off x="2186325" y="2846725"/>
            <a:ext cx="13431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6" name="Google Shape;656;p55"/>
          <p:cNvSpPr txBox="1"/>
          <p:nvPr/>
        </p:nvSpPr>
        <p:spPr>
          <a:xfrm>
            <a:off x="2109638" y="10016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AI-SPRINT Studio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p55"/>
          <p:cNvSpPr/>
          <p:nvPr/>
        </p:nvSpPr>
        <p:spPr>
          <a:xfrm>
            <a:off x="6202650" y="2194525"/>
            <a:ext cx="1343100" cy="510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Krake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55"/>
          <p:cNvSpPr/>
          <p:nvPr/>
        </p:nvSpPr>
        <p:spPr>
          <a:xfrm>
            <a:off x="9674950" y="3694825"/>
            <a:ext cx="601800" cy="1809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55"/>
          <p:cNvSpPr/>
          <p:nvPr/>
        </p:nvSpPr>
        <p:spPr>
          <a:xfrm>
            <a:off x="7545463" y="2194525"/>
            <a:ext cx="1343100" cy="510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55"/>
          <p:cNvSpPr/>
          <p:nvPr/>
        </p:nvSpPr>
        <p:spPr>
          <a:xfrm>
            <a:off x="6199200" y="2810350"/>
            <a:ext cx="4042800" cy="603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" name="Google Shape;661;p55"/>
          <p:cNvSpPr txBox="1"/>
          <p:nvPr/>
        </p:nvSpPr>
        <p:spPr>
          <a:xfrm>
            <a:off x="6707175" y="10299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AI-SPRINT Runtime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2" name="Google Shape;662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92562" y="2256521"/>
            <a:ext cx="1056086" cy="363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56775" y="3796125"/>
            <a:ext cx="925949" cy="38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68525" y="3796121"/>
            <a:ext cx="400200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55"/>
          <p:cNvPicPr preferRelativeResize="0"/>
          <p:nvPr/>
        </p:nvPicPr>
        <p:blipFill rotWithShape="1">
          <a:blip r:embed="rId7">
            <a:alphaModFix/>
          </a:blip>
          <a:srcRect b="36600" l="0" r="61066" t="0"/>
          <a:stretch/>
        </p:blipFill>
        <p:spPr>
          <a:xfrm>
            <a:off x="2109650" y="4380051"/>
            <a:ext cx="498872" cy="36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5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62200" y="5386324"/>
            <a:ext cx="1056099" cy="51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55"/>
          <p:cNvPicPr preferRelativeResize="0"/>
          <p:nvPr/>
        </p:nvPicPr>
        <p:blipFill rotWithShape="1">
          <a:blip r:embed="rId9">
            <a:alphaModFix/>
          </a:blip>
          <a:srcRect b="23776" l="0" r="0" t="29362"/>
          <a:stretch/>
        </p:blipFill>
        <p:spPr>
          <a:xfrm>
            <a:off x="7196900" y="4423524"/>
            <a:ext cx="1515950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5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945325" y="1667075"/>
            <a:ext cx="862249" cy="40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5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707026" y="3727600"/>
            <a:ext cx="776438" cy="3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55"/>
          <p:cNvPicPr preferRelativeResize="0"/>
          <p:nvPr/>
        </p:nvPicPr>
        <p:blipFill rotWithShape="1">
          <a:blip r:embed="rId11">
            <a:alphaModFix/>
          </a:blip>
          <a:srcRect b="27481" l="0" r="0" t="32592"/>
          <a:stretch/>
        </p:blipFill>
        <p:spPr>
          <a:xfrm rot="-5400000">
            <a:off x="9179926" y="4402198"/>
            <a:ext cx="1542700" cy="41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5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379313" y="5533308"/>
            <a:ext cx="498875" cy="27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5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812187" y="5980323"/>
            <a:ext cx="410650" cy="24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5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425500" y="5879644"/>
            <a:ext cx="601800" cy="17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5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425500" y="6152675"/>
            <a:ext cx="930726" cy="14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5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066750" y="5518847"/>
            <a:ext cx="276709" cy="276724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55"/>
          <p:cNvSpPr/>
          <p:nvPr/>
        </p:nvSpPr>
        <p:spPr>
          <a:xfrm>
            <a:off x="6243975" y="5510250"/>
            <a:ext cx="4077300" cy="863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7" name="Google Shape;677;p5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169700" y="5628621"/>
            <a:ext cx="498875" cy="27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5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8894025" y="5633372"/>
            <a:ext cx="276709" cy="27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5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213825" y="6014498"/>
            <a:ext cx="410650" cy="24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5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9320000" y="5699944"/>
            <a:ext cx="601800" cy="17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5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320000" y="5972975"/>
            <a:ext cx="930726" cy="14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55"/>
          <p:cNvPicPr preferRelativeResize="0"/>
          <p:nvPr/>
        </p:nvPicPr>
        <p:blipFill rotWithShape="1">
          <a:blip r:embed="rId17">
            <a:alphaModFix/>
          </a:blip>
          <a:srcRect b="34370" l="0" r="0" t="0"/>
          <a:stretch/>
        </p:blipFill>
        <p:spPr>
          <a:xfrm>
            <a:off x="6556200" y="5940000"/>
            <a:ext cx="368325" cy="3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55"/>
          <p:cNvPicPr preferRelativeResize="0"/>
          <p:nvPr/>
        </p:nvPicPr>
        <p:blipFill rotWithShape="1">
          <a:blip r:embed="rId18">
            <a:alphaModFix/>
          </a:blip>
          <a:srcRect b="28202" l="0" r="0" t="0"/>
          <a:stretch/>
        </p:blipFill>
        <p:spPr>
          <a:xfrm>
            <a:off x="6500542" y="5544000"/>
            <a:ext cx="458995" cy="350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55"/>
          <p:cNvPicPr preferRelativeResize="0"/>
          <p:nvPr/>
        </p:nvPicPr>
        <p:blipFill rotWithShape="1">
          <a:blip r:embed="rId19">
            <a:alphaModFix/>
          </a:blip>
          <a:srcRect b="46915" l="0" r="0" t="0"/>
          <a:stretch/>
        </p:blipFill>
        <p:spPr>
          <a:xfrm>
            <a:off x="7026999" y="5541000"/>
            <a:ext cx="489387" cy="3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55"/>
          <p:cNvPicPr preferRelativeResize="0"/>
          <p:nvPr/>
        </p:nvPicPr>
        <p:blipFill rotWithShape="1">
          <a:blip r:embed="rId20">
            <a:alphaModFix/>
          </a:blip>
          <a:srcRect b="35371" l="0" r="0" t="0"/>
          <a:stretch/>
        </p:blipFill>
        <p:spPr>
          <a:xfrm>
            <a:off x="7557125" y="5927478"/>
            <a:ext cx="391098" cy="3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55"/>
          <p:cNvPicPr preferRelativeResize="0"/>
          <p:nvPr/>
        </p:nvPicPr>
        <p:blipFill rotWithShape="1">
          <a:blip r:embed="rId21">
            <a:alphaModFix/>
          </a:blip>
          <a:srcRect b="44323" l="0" r="0" t="0"/>
          <a:stretch/>
        </p:blipFill>
        <p:spPr>
          <a:xfrm>
            <a:off x="7516385" y="5549162"/>
            <a:ext cx="489392" cy="3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55"/>
          <p:cNvPicPr preferRelativeResize="0"/>
          <p:nvPr/>
        </p:nvPicPr>
        <p:blipFill rotWithShape="1">
          <a:blip r:embed="rId22">
            <a:alphaModFix/>
          </a:blip>
          <a:srcRect b="45193" l="0" r="0" t="0"/>
          <a:stretch/>
        </p:blipFill>
        <p:spPr>
          <a:xfrm>
            <a:off x="6966174" y="5927480"/>
            <a:ext cx="556181" cy="350973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5"/>
          <p:cNvSpPr txBox="1"/>
          <p:nvPr/>
        </p:nvSpPr>
        <p:spPr>
          <a:xfrm>
            <a:off x="-647975" y="2370025"/>
            <a:ext cx="3000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Application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55"/>
          <p:cNvSpPr txBox="1"/>
          <p:nvPr/>
        </p:nvSpPr>
        <p:spPr>
          <a:xfrm>
            <a:off x="155400" y="5236700"/>
            <a:ext cx="13431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Application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Manager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0" name="Google Shape;690;p55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489641" y="1373520"/>
            <a:ext cx="742500" cy="939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55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419754" y="4313694"/>
            <a:ext cx="742500" cy="94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55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0836313" y="1384297"/>
            <a:ext cx="813465" cy="10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55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11342763" y="2073650"/>
            <a:ext cx="413201" cy="40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55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10752001" y="4410316"/>
            <a:ext cx="742500" cy="101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55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1327704" y="5170517"/>
            <a:ext cx="443354" cy="437442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55"/>
          <p:cNvSpPr txBox="1"/>
          <p:nvPr/>
        </p:nvSpPr>
        <p:spPr>
          <a:xfrm>
            <a:off x="10751993" y="5541588"/>
            <a:ext cx="122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End User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55"/>
          <p:cNvSpPr txBox="1"/>
          <p:nvPr/>
        </p:nvSpPr>
        <p:spPr>
          <a:xfrm>
            <a:off x="9709800" y="2370025"/>
            <a:ext cx="2988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Infrastructure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Provider &amp; Sysops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8" name="Google Shape;698;p55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4135375" y="3052121"/>
            <a:ext cx="459000" cy="342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55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3758272" y="5616800"/>
            <a:ext cx="498875" cy="16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55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8787472" y="5997800"/>
            <a:ext cx="498875" cy="166298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55"/>
          <p:cNvSpPr/>
          <p:nvPr/>
        </p:nvSpPr>
        <p:spPr>
          <a:xfrm>
            <a:off x="8895450" y="2194325"/>
            <a:ext cx="1343100" cy="510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2" name="Google Shape;702;p55"/>
          <p:cNvPicPr preferRelativeResize="0"/>
          <p:nvPr/>
        </p:nvPicPr>
        <p:blipFill rotWithShape="1">
          <a:blip r:embed="rId3">
            <a:alphaModFix/>
          </a:blip>
          <a:srcRect b="37079" l="29463" r="34111" t="25290"/>
          <a:stretch/>
        </p:blipFill>
        <p:spPr>
          <a:xfrm>
            <a:off x="7725775" y="5070869"/>
            <a:ext cx="556175" cy="38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55"/>
          <p:cNvPicPr preferRelativeResize="0"/>
          <p:nvPr/>
        </p:nvPicPr>
        <p:blipFill rotWithShape="1">
          <a:blip r:embed="rId31">
            <a:alphaModFix/>
          </a:blip>
          <a:srcRect b="31604" l="27839" r="22411" t="9178"/>
          <a:stretch/>
        </p:blipFill>
        <p:spPr>
          <a:xfrm>
            <a:off x="6348347" y="2203772"/>
            <a:ext cx="413199" cy="491802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55"/>
          <p:cNvSpPr/>
          <p:nvPr/>
        </p:nvSpPr>
        <p:spPr>
          <a:xfrm>
            <a:off x="6899213" y="1578438"/>
            <a:ext cx="1343100" cy="510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55"/>
          <p:cNvSpPr/>
          <p:nvPr/>
        </p:nvSpPr>
        <p:spPr>
          <a:xfrm>
            <a:off x="8242300" y="1578288"/>
            <a:ext cx="1343100" cy="510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endParaRPr b="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b="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</a:t>
            </a:r>
            <a:endParaRPr b="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6" name="Google Shape;706;p55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2369499" y="2867202"/>
            <a:ext cx="930725" cy="48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55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9042787" y="2273151"/>
            <a:ext cx="981898" cy="399932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55"/>
          <p:cNvSpPr/>
          <p:nvPr/>
        </p:nvSpPr>
        <p:spPr>
          <a:xfrm>
            <a:off x="2182100" y="2203775"/>
            <a:ext cx="1343100" cy="603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9" name="Google Shape;709;p55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2325610" y="2310388"/>
            <a:ext cx="1056086" cy="363030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55"/>
          <p:cNvSpPr/>
          <p:nvPr/>
        </p:nvSpPr>
        <p:spPr>
          <a:xfrm>
            <a:off x="3706100" y="2203775"/>
            <a:ext cx="1343100" cy="603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1" name="Google Shape;711;p55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3939902" y="2295650"/>
            <a:ext cx="813451" cy="461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55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8303662" y="1670685"/>
            <a:ext cx="1220400" cy="308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55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7042734" y="1670696"/>
            <a:ext cx="1056077" cy="383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55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7639824" y="2903518"/>
            <a:ext cx="1220398" cy="43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55"/>
          <p:cNvPicPr preferRelativeResize="0"/>
          <p:nvPr/>
        </p:nvPicPr>
        <p:blipFill rotWithShape="1">
          <a:blip r:embed="rId11">
            <a:alphaModFix/>
          </a:blip>
          <a:srcRect b="27477" l="0" r="0" t="32596"/>
          <a:stretch/>
        </p:blipFill>
        <p:spPr>
          <a:xfrm>
            <a:off x="2837501" y="3778010"/>
            <a:ext cx="1542701" cy="41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55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2248725" y="1654624"/>
            <a:ext cx="1220400" cy="466573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55"/>
          <p:cNvSpPr/>
          <p:nvPr/>
        </p:nvSpPr>
        <p:spPr>
          <a:xfrm>
            <a:off x="6632498" y="1429775"/>
            <a:ext cx="3113400" cy="7695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32323"/>
              </a:solidFill>
            </a:endParaRPr>
          </a:p>
        </p:txBody>
      </p:sp>
      <p:sp>
        <p:nvSpPr>
          <p:cNvPr id="718" name="Google Shape;718;p55"/>
          <p:cNvSpPr/>
          <p:nvPr/>
        </p:nvSpPr>
        <p:spPr>
          <a:xfrm>
            <a:off x="3583750" y="2084950"/>
            <a:ext cx="1690200" cy="86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32323"/>
              </a:solidFill>
            </a:endParaRPr>
          </a:p>
        </p:txBody>
      </p:sp>
      <p:sp>
        <p:nvSpPr>
          <p:cNvPr id="719" name="Google Shape;719;p55"/>
          <p:cNvSpPr/>
          <p:nvPr/>
        </p:nvSpPr>
        <p:spPr>
          <a:xfrm>
            <a:off x="8783376" y="2030650"/>
            <a:ext cx="1690200" cy="7695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32323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56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26" name="Google Shape;726;p56"/>
          <p:cNvSpPr txBox="1"/>
          <p:nvPr>
            <p:ph idx="1" type="body"/>
          </p:nvPr>
        </p:nvSpPr>
        <p:spPr>
          <a:xfrm>
            <a:off x="434350" y="1356350"/>
            <a:ext cx="4461900" cy="4659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50520" lvl="0" marL="457200" rtl="0" algn="l">
              <a:spcBef>
                <a:spcPts val="1000"/>
              </a:spcBef>
              <a:spcAft>
                <a:spcPts val="0"/>
              </a:spcAft>
              <a:buSzPts val="1920"/>
              <a:buChar char="●"/>
            </a:pPr>
            <a:r>
              <a:rPr lang="en-GB"/>
              <a:t>Comprehensive documentation to facilitate user adoption</a:t>
            </a:r>
            <a:endParaRPr/>
          </a:p>
          <a:p>
            <a:pPr indent="-320040" lvl="1" marL="914400" rtl="0" algn="l">
              <a:spcBef>
                <a:spcPts val="0"/>
              </a:spcBef>
              <a:spcAft>
                <a:spcPts val="0"/>
              </a:spcAft>
              <a:buSzPts val="1440"/>
              <a:buChar char="○"/>
            </a:pPr>
            <a:r>
              <a:rPr lang="en-GB"/>
              <a:t>Initial (open) vs Detailed (upon agreement)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50520" lvl="0" marL="457200" rtl="0" algn="l">
              <a:spcBef>
                <a:spcPts val="1000"/>
              </a:spcBef>
              <a:spcAft>
                <a:spcPts val="0"/>
              </a:spcAft>
              <a:buSzPts val="1920"/>
              <a:buChar char="●"/>
            </a:pPr>
            <a:r>
              <a:rPr lang="en-GB"/>
              <a:t>Step-by-step guided examples on the user-facing components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50520" lvl="0" marL="457200" rtl="0" algn="l">
              <a:spcBef>
                <a:spcPts val="1000"/>
              </a:spcBef>
              <a:spcAft>
                <a:spcPts val="0"/>
              </a:spcAft>
              <a:buSzPts val="1920"/>
              <a:buChar char="●"/>
            </a:pPr>
            <a:r>
              <a:rPr lang="en-GB"/>
              <a:t>Each internal component has its documentation in the corresponding GitLab / GitHub repository</a:t>
            </a:r>
            <a:endParaRPr/>
          </a:p>
        </p:txBody>
      </p:sp>
      <p:sp>
        <p:nvSpPr>
          <p:cNvPr id="727" name="Google Shape;727;p56"/>
          <p:cNvSpPr txBox="1"/>
          <p:nvPr>
            <p:ph type="title"/>
          </p:nvPr>
        </p:nvSpPr>
        <p:spPr>
          <a:xfrm>
            <a:off x="106680" y="273434"/>
            <a:ext cx="8821200" cy="38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AI-SPRINT Documentation</a:t>
            </a:r>
            <a:endParaRPr/>
          </a:p>
        </p:txBody>
      </p:sp>
      <p:pic>
        <p:nvPicPr>
          <p:cNvPr id="728" name="Google Shape;72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292">
            <a:off x="5232634" y="787523"/>
            <a:ext cx="3480957" cy="497870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29" name="Google Shape;729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74182">
            <a:off x="7642288" y="1100729"/>
            <a:ext cx="3208202" cy="479169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30" name="Google Shape;730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29361">
            <a:off x="9053159" y="1908367"/>
            <a:ext cx="3078154" cy="466999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31" name="Google Shape;731;p56"/>
          <p:cNvSpPr txBox="1"/>
          <p:nvPr/>
        </p:nvSpPr>
        <p:spPr>
          <a:xfrm>
            <a:off x="2357875" y="6016250"/>
            <a:ext cx="431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hlink"/>
                </a:solidFill>
                <a:hlinkClick r:id="rId6"/>
              </a:rPr>
              <a:t>https://www.ai-sprint-project.eu/</a:t>
            </a:r>
            <a:endParaRPr sz="21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" name="Google Shape;737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2100" y="1254212"/>
            <a:ext cx="9687048" cy="5110850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57"/>
          <p:cNvSpPr txBox="1"/>
          <p:nvPr>
            <p:ph idx="12" type="sldNum"/>
          </p:nvPr>
        </p:nvSpPr>
        <p:spPr>
          <a:xfrm>
            <a:off x="30196" y="6526063"/>
            <a:ext cx="98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39" name="Google Shape;739;p57"/>
          <p:cNvSpPr txBox="1"/>
          <p:nvPr>
            <p:ph type="title"/>
          </p:nvPr>
        </p:nvSpPr>
        <p:spPr>
          <a:xfrm>
            <a:off x="106680" y="273434"/>
            <a:ext cx="8821200" cy="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/>
              <a:t>AI-SPRINT: Use cases</a:t>
            </a:r>
            <a:endParaRPr/>
          </a:p>
        </p:txBody>
      </p:sp>
      <p:pic>
        <p:nvPicPr>
          <p:cNvPr id="740" name="Google Shape;740;p57"/>
          <p:cNvPicPr preferRelativeResize="0"/>
          <p:nvPr/>
        </p:nvPicPr>
        <p:blipFill rotWithShape="1">
          <a:blip r:embed="rId3">
            <a:alphaModFix/>
          </a:blip>
          <a:srcRect b="0" l="0" r="66829" t="0"/>
          <a:stretch/>
        </p:blipFill>
        <p:spPr>
          <a:xfrm>
            <a:off x="7477925" y="1254200"/>
            <a:ext cx="3213350" cy="511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57"/>
          <p:cNvPicPr preferRelativeResize="0"/>
          <p:nvPr/>
        </p:nvPicPr>
        <p:blipFill rotWithShape="1">
          <a:blip r:embed="rId3">
            <a:alphaModFix/>
          </a:blip>
          <a:srcRect b="0" l="66828" r="0" t="0"/>
          <a:stretch/>
        </p:blipFill>
        <p:spPr>
          <a:xfrm>
            <a:off x="1049099" y="1254200"/>
            <a:ext cx="3213350" cy="511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ster slide">
  <a:themeElements>
    <a:clrScheme name="Tema di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ster slide">
  <a:themeElements>
    <a:clrScheme name="AI-SPRINT Color Palette">
      <a:dk1>
        <a:srgbClr val="174E80"/>
      </a:dk1>
      <a:lt1>
        <a:srgbClr val="34A8E0"/>
      </a:lt1>
      <a:dk2>
        <a:srgbClr val="44546A"/>
      </a:dk2>
      <a:lt2>
        <a:srgbClr val="FFFFFF"/>
      </a:lt2>
      <a:accent1>
        <a:srgbClr val="34A8E0"/>
      </a:accent1>
      <a:accent2>
        <a:srgbClr val="174E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Master slide">
  <a:themeElements>
    <a:clrScheme name="AI-SPRINT Color Palette">
      <a:dk1>
        <a:srgbClr val="174E80"/>
      </a:dk1>
      <a:lt1>
        <a:srgbClr val="34A8E0"/>
      </a:lt1>
      <a:dk2>
        <a:srgbClr val="44546A"/>
      </a:dk2>
      <a:lt2>
        <a:srgbClr val="FFFFFF"/>
      </a:lt2>
      <a:accent1>
        <a:srgbClr val="34A8E0"/>
      </a:accent1>
      <a:accent2>
        <a:srgbClr val="174E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